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F"/>
          </a:solidFill>
        </a:fill>
      </a:tcStyle>
    </a:wholeTbl>
    <a:band2H>
      <a:tcTxStyle b="def" i="def"/>
      <a:tcStyle>
        <a:tcBdr/>
        <a:fill>
          <a:solidFill>
            <a:srgbClr val="E6EB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F"/>
          </a:solidFill>
        </a:fill>
      </a:tcStyle>
    </a:wholeTbl>
    <a:band2H>
      <a:tcTxStyle b="def" i="def"/>
      <a:tcStyle>
        <a:tcBdr/>
        <a:fill>
          <a:solidFill>
            <a:srgbClr val="E6EB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CD8"/>
          </a:solidFill>
        </a:fill>
      </a:tcStyle>
    </a:wholeTbl>
    <a:band2H>
      <a:tcTxStyle b="def" i="def"/>
      <a:tcStyle>
        <a:tcBdr/>
        <a:fill>
          <a:solidFill>
            <a:srgbClr val="FFE7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F0D8"/>
          </a:solidFill>
        </a:fill>
      </a:tcStyle>
    </a:wholeTbl>
    <a:band2H>
      <a:tcTxStyle b="def" i="def"/>
      <a:tcStyle>
        <a:tcBdr/>
        <a:fill>
          <a:solidFill>
            <a:srgbClr val="E7F7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6" name="Shape 5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итульный слай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Полилиния 16"/>
          <p:cNvSpPr/>
          <p:nvPr/>
        </p:nvSpPr>
        <p:spPr>
          <a:xfrm>
            <a:off x="3066459" y="-1"/>
            <a:ext cx="9141309" cy="6857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247" y="0"/>
                </a:lnTo>
                <a:lnTo>
                  <a:pt x="5264" y="224"/>
                </a:lnTo>
                <a:cubicBezTo>
                  <a:pt x="6034" y="8449"/>
                  <a:pt x="9024" y="14784"/>
                  <a:pt x="12452" y="15686"/>
                </a:cubicBezTo>
                <a:lnTo>
                  <a:pt x="12452" y="0"/>
                </a:lnTo>
                <a:lnTo>
                  <a:pt x="17681" y="0"/>
                </a:lnTo>
                <a:lnTo>
                  <a:pt x="17681" y="8069"/>
                </a:lnTo>
                <a:cubicBezTo>
                  <a:pt x="19007" y="7754"/>
                  <a:pt x="20229" y="6910"/>
                  <a:pt x="21286" y="5755"/>
                </a:cubicBezTo>
                <a:lnTo>
                  <a:pt x="21600" y="5388"/>
                </a:lnTo>
                <a:lnTo>
                  <a:pt x="21600" y="16444"/>
                </a:lnTo>
                <a:lnTo>
                  <a:pt x="21392" y="16258"/>
                </a:lnTo>
                <a:cubicBezTo>
                  <a:pt x="20401" y="15447"/>
                  <a:pt x="19187" y="14840"/>
                  <a:pt x="17681" y="14562"/>
                </a:cubicBezTo>
                <a:lnTo>
                  <a:pt x="17681" y="21600"/>
                </a:lnTo>
                <a:lnTo>
                  <a:pt x="9354" y="21600"/>
                </a:lnTo>
                <a:lnTo>
                  <a:pt x="9304" y="21566"/>
                </a:lnTo>
                <a:cubicBezTo>
                  <a:pt x="4189" y="17853"/>
                  <a:pt x="1138" y="10154"/>
                  <a:pt x="127" y="124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2" name="Body Level One…"/>
          <p:cNvSpPr txBox="1"/>
          <p:nvPr>
            <p:ph type="body" sz="quarter" idx="1" hasCustomPrompt="1"/>
          </p:nvPr>
        </p:nvSpPr>
        <p:spPr>
          <a:xfrm>
            <a:off x="658812" y="3307438"/>
            <a:ext cx="10224001" cy="2770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 marL="365125" indent="-365125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 marL="719666" indent="-449791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 marL="1625600" indent="-254000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 marL="2082800" indent="-254000"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Добавьте подзаголовок — раскройте детали вашей темы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апишите тему презентации"/>
          <p:cNvSpPr txBox="1"/>
          <p:nvPr>
            <p:ph type="title" hasCustomPrompt="1"/>
          </p:nvPr>
        </p:nvSpPr>
        <p:spPr>
          <a:xfrm>
            <a:off x="622261" y="1052209"/>
            <a:ext cx="10220326" cy="1834990"/>
          </a:xfrm>
          <a:prstGeom prst="rect">
            <a:avLst/>
          </a:prstGeom>
        </p:spPr>
        <p:txBody>
          <a:bodyPr anchor="b"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Напишите тему презентации</a:t>
            </a:r>
          </a:p>
        </p:txBody>
      </p:sp>
      <p:grpSp>
        <p:nvGrpSpPr>
          <p:cNvPr id="58" name="Группа 9"/>
          <p:cNvGrpSpPr/>
          <p:nvPr/>
        </p:nvGrpSpPr>
        <p:grpSpPr>
          <a:xfrm>
            <a:off x="658069" y="5503762"/>
            <a:ext cx="697015" cy="697016"/>
            <a:chOff x="-1" y="-1"/>
            <a:chExt cx="697014" cy="697014"/>
          </a:xfrm>
        </p:grpSpPr>
        <p:grpSp>
          <p:nvGrpSpPr>
            <p:cNvPr id="56" name="Группа 7"/>
            <p:cNvGrpSpPr/>
            <p:nvPr/>
          </p:nvGrpSpPr>
          <p:grpSpPr>
            <a:xfrm>
              <a:off x="-2" y="-2"/>
              <a:ext cx="697015" cy="697015"/>
              <a:chOff x="0" y="0"/>
              <a:chExt cx="697014" cy="697014"/>
            </a:xfrm>
          </p:grpSpPr>
          <p:sp>
            <p:nvSpPr>
              <p:cNvPr id="54" name="Полилиния 4"/>
              <p:cNvSpPr/>
              <p:nvPr/>
            </p:nvSpPr>
            <p:spPr>
              <a:xfrm>
                <a:off x="-1" y="-1"/>
                <a:ext cx="697015" cy="697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55" name="Полилиния 5"/>
              <p:cNvSpPr/>
              <p:nvPr/>
            </p:nvSpPr>
            <p:spPr>
              <a:xfrm>
                <a:off x="117621" y="212008"/>
                <a:ext cx="464969" cy="290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</p:grpSp>
        <p:sp>
          <p:nvSpPr>
            <p:cNvPr id="57" name="Полилиния 14"/>
            <p:cNvSpPr/>
            <p:nvPr/>
          </p:nvSpPr>
          <p:spPr>
            <a:xfrm>
              <a:off x="117484" y="211693"/>
              <a:ext cx="463258" cy="29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5" fill="norm" stroke="1" extrusionOk="0">
                  <a:moveTo>
                    <a:pt x="3653" y="716"/>
                  </a:moveTo>
                  <a:cubicBezTo>
                    <a:pt x="3658" y="529"/>
                    <a:pt x="3633" y="343"/>
                    <a:pt x="3579" y="176"/>
                  </a:cubicBezTo>
                  <a:cubicBezTo>
                    <a:pt x="3560" y="135"/>
                    <a:pt x="3537" y="101"/>
                    <a:pt x="3510" y="74"/>
                  </a:cubicBezTo>
                  <a:cubicBezTo>
                    <a:pt x="3404" y="7"/>
                    <a:pt x="3289" y="-15"/>
                    <a:pt x="3176" y="9"/>
                  </a:cubicBezTo>
                  <a:lnTo>
                    <a:pt x="428" y="9"/>
                  </a:lnTo>
                  <a:cubicBezTo>
                    <a:pt x="245" y="9"/>
                    <a:pt x="152" y="9"/>
                    <a:pt x="90" y="81"/>
                  </a:cubicBezTo>
                  <a:cubicBezTo>
                    <a:pt x="64" y="112"/>
                    <a:pt x="42" y="151"/>
                    <a:pt x="26" y="195"/>
                  </a:cubicBezTo>
                  <a:cubicBezTo>
                    <a:pt x="-15" y="302"/>
                    <a:pt x="-3" y="454"/>
                    <a:pt x="26" y="750"/>
                  </a:cubicBezTo>
                  <a:cubicBezTo>
                    <a:pt x="1455" y="20644"/>
                    <a:pt x="8658" y="21514"/>
                    <a:pt x="11854" y="21552"/>
                  </a:cubicBezTo>
                  <a:cubicBezTo>
                    <a:pt x="12021" y="21552"/>
                    <a:pt x="12092" y="21552"/>
                    <a:pt x="12164" y="21488"/>
                  </a:cubicBezTo>
                  <a:cubicBezTo>
                    <a:pt x="12188" y="21461"/>
                    <a:pt x="12209" y="21427"/>
                    <a:pt x="12226" y="21389"/>
                  </a:cubicBezTo>
                  <a:cubicBezTo>
                    <a:pt x="12269" y="21294"/>
                    <a:pt x="12269" y="21157"/>
                    <a:pt x="12269" y="20891"/>
                  </a:cubicBezTo>
                  <a:lnTo>
                    <a:pt x="12269" y="13812"/>
                  </a:lnTo>
                  <a:cubicBezTo>
                    <a:pt x="16082" y="14869"/>
                    <a:pt x="17405" y="19386"/>
                    <a:pt x="17750" y="20997"/>
                  </a:cubicBezTo>
                  <a:cubicBezTo>
                    <a:pt x="17775" y="21160"/>
                    <a:pt x="17820" y="21314"/>
                    <a:pt x="17881" y="21450"/>
                  </a:cubicBezTo>
                  <a:cubicBezTo>
                    <a:pt x="17901" y="21478"/>
                    <a:pt x="17922" y="21503"/>
                    <a:pt x="17946" y="21522"/>
                  </a:cubicBezTo>
                  <a:cubicBezTo>
                    <a:pt x="18040" y="21569"/>
                    <a:pt x="18140" y="21585"/>
                    <a:pt x="18239" y="21568"/>
                  </a:cubicBezTo>
                  <a:lnTo>
                    <a:pt x="21099" y="21568"/>
                  </a:lnTo>
                  <a:cubicBezTo>
                    <a:pt x="21313" y="21568"/>
                    <a:pt x="21423" y="21568"/>
                    <a:pt x="21490" y="21476"/>
                  </a:cubicBezTo>
                  <a:cubicBezTo>
                    <a:pt x="21516" y="21438"/>
                    <a:pt x="21537" y="21391"/>
                    <a:pt x="21552" y="21340"/>
                  </a:cubicBezTo>
                  <a:cubicBezTo>
                    <a:pt x="21585" y="21210"/>
                    <a:pt x="21552" y="21047"/>
                    <a:pt x="21487" y="20727"/>
                  </a:cubicBezTo>
                  <a:cubicBezTo>
                    <a:pt x="19840" y="12710"/>
                    <a:pt x="16177" y="10794"/>
                    <a:pt x="16177" y="10794"/>
                  </a:cubicBezTo>
                  <a:cubicBezTo>
                    <a:pt x="18506" y="8571"/>
                    <a:pt x="20205" y="4998"/>
                    <a:pt x="20920" y="822"/>
                  </a:cubicBezTo>
                  <a:cubicBezTo>
                    <a:pt x="20970" y="518"/>
                    <a:pt x="20996" y="366"/>
                    <a:pt x="20961" y="241"/>
                  </a:cubicBezTo>
                  <a:cubicBezTo>
                    <a:pt x="20945" y="192"/>
                    <a:pt x="20924" y="148"/>
                    <a:pt x="20899" y="112"/>
                  </a:cubicBezTo>
                  <a:cubicBezTo>
                    <a:pt x="20832" y="24"/>
                    <a:pt x="20729" y="24"/>
                    <a:pt x="20527" y="24"/>
                  </a:cubicBezTo>
                  <a:lnTo>
                    <a:pt x="17734" y="24"/>
                  </a:lnTo>
                  <a:cubicBezTo>
                    <a:pt x="17630" y="4"/>
                    <a:pt x="17525" y="22"/>
                    <a:pt x="17426" y="77"/>
                  </a:cubicBezTo>
                  <a:cubicBezTo>
                    <a:pt x="17400" y="97"/>
                    <a:pt x="17376" y="126"/>
                    <a:pt x="17357" y="161"/>
                  </a:cubicBezTo>
                  <a:cubicBezTo>
                    <a:pt x="17297" y="312"/>
                    <a:pt x="17258" y="482"/>
                    <a:pt x="17245" y="659"/>
                  </a:cubicBezTo>
                  <a:cubicBezTo>
                    <a:pt x="16630" y="4639"/>
                    <a:pt x="13927" y="8429"/>
                    <a:pt x="12261" y="8532"/>
                  </a:cubicBezTo>
                  <a:lnTo>
                    <a:pt x="12261" y="781"/>
                  </a:lnTo>
                  <a:cubicBezTo>
                    <a:pt x="12261" y="473"/>
                    <a:pt x="12261" y="321"/>
                    <a:pt x="12214" y="210"/>
                  </a:cubicBezTo>
                  <a:cubicBezTo>
                    <a:pt x="12195" y="165"/>
                    <a:pt x="12171" y="126"/>
                    <a:pt x="12142" y="96"/>
                  </a:cubicBezTo>
                  <a:cubicBezTo>
                    <a:pt x="12029" y="22"/>
                    <a:pt x="11906" y="-3"/>
                    <a:pt x="11785" y="24"/>
                  </a:cubicBezTo>
                  <a:lnTo>
                    <a:pt x="9223" y="24"/>
                  </a:lnTo>
                  <a:cubicBezTo>
                    <a:pt x="9102" y="-3"/>
                    <a:pt x="8980" y="22"/>
                    <a:pt x="8868" y="96"/>
                  </a:cubicBezTo>
                  <a:cubicBezTo>
                    <a:pt x="8839" y="126"/>
                    <a:pt x="8815" y="165"/>
                    <a:pt x="8796" y="210"/>
                  </a:cubicBezTo>
                  <a:cubicBezTo>
                    <a:pt x="8748" y="321"/>
                    <a:pt x="8748" y="473"/>
                    <a:pt x="8748" y="781"/>
                  </a:cubicBezTo>
                  <a:lnTo>
                    <a:pt x="8748" y="14998"/>
                  </a:lnTo>
                  <a:cubicBezTo>
                    <a:pt x="8748" y="14998"/>
                    <a:pt x="4444" y="13854"/>
                    <a:pt x="3653" y="7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idx="1" hasCustomPrompt="1"/>
          </p:nvPr>
        </p:nvSpPr>
        <p:spPr>
          <a:xfrm>
            <a:off x="658812" y="1773238"/>
            <a:ext cx="10874376" cy="4447950"/>
          </a:xfrm>
          <a:prstGeom prst="rect">
            <a:avLst/>
          </a:prstGeom>
        </p:spPr>
        <p:txBody>
          <a:bodyPr/>
          <a:lstStyle/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9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ody Level One…"/>
          <p:cNvSpPr txBox="1"/>
          <p:nvPr>
            <p:ph type="body" sz="half" idx="1" hasCustomPrompt="1"/>
          </p:nvPr>
        </p:nvSpPr>
        <p:spPr>
          <a:xfrm>
            <a:off x="6311901" y="692150"/>
            <a:ext cx="5208588" cy="554513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328613" indent="-328613">
              <a:defRPr sz="1800"/>
            </a:lvl2pPr>
            <a:lvl3pPr marL="674687" indent="-404811">
              <a:defRPr sz="1800"/>
            </a:lvl3pPr>
            <a:lvl4pPr marL="1600200" indent="-228600">
              <a:defRPr sz="1800"/>
            </a:lvl4pPr>
            <a:lvl5pPr marL="2057400" indent="-228600">
              <a:defRPr sz="1800"/>
            </a:lvl5pPr>
          </a:lstStyle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8" name="Текст 2"/>
          <p:cNvSpPr/>
          <p:nvPr>
            <p:ph type="body" sz="half" idx="21"/>
          </p:nvPr>
        </p:nvSpPr>
        <p:spPr>
          <a:xfrm>
            <a:off x="671511" y="2040888"/>
            <a:ext cx="5424491" cy="41598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41867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/>
          <p:nvPr>
            <p:ph type="body" sz="half" idx="1" hasCustomPrompt="1"/>
          </p:nvPr>
        </p:nvSpPr>
        <p:spPr>
          <a:xfrm>
            <a:off x="677332" y="1773238"/>
            <a:ext cx="5317068" cy="4427538"/>
          </a:xfrm>
          <a:prstGeom prst="rect">
            <a:avLst/>
          </a:prstGeom>
        </p:spPr>
        <p:txBody>
          <a:bodyPr/>
          <a:lstStyle/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8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ody Level One…"/>
          <p:cNvSpPr txBox="1"/>
          <p:nvPr>
            <p:ph type="body" sz="half" idx="1"/>
          </p:nvPr>
        </p:nvSpPr>
        <p:spPr>
          <a:xfrm>
            <a:off x="6096000" y="692151"/>
            <a:ext cx="5437188" cy="550862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165530" cy="644243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ody Level One…"/>
          <p:cNvSpPr txBox="1"/>
          <p:nvPr>
            <p:ph type="body" sz="half" idx="1"/>
          </p:nvPr>
        </p:nvSpPr>
        <p:spPr>
          <a:xfrm>
            <a:off x="677332" y="1773238"/>
            <a:ext cx="5304368" cy="44275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Текст 2"/>
          <p:cNvSpPr/>
          <p:nvPr>
            <p:ph type="body" sz="half" idx="21"/>
          </p:nvPr>
        </p:nvSpPr>
        <p:spPr>
          <a:xfrm>
            <a:off x="6228824" y="1773239"/>
            <a:ext cx="5304364" cy="44275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 фактои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Рисунок 100" descr="Рисунок 100"/>
          <p:cNvPicPr>
            <a:picLocks noChangeAspect="1"/>
          </p:cNvPicPr>
          <p:nvPr/>
        </p:nvPicPr>
        <p:blipFill>
          <a:blip r:embed="rId2">
            <a:extLst/>
          </a:blip>
          <a:srcRect l="34451" t="19158" r="15831" b="18806"/>
          <a:stretch>
            <a:fillRect/>
          </a:stretch>
        </p:blipFill>
        <p:spPr>
          <a:xfrm>
            <a:off x="5939754" y="-2"/>
            <a:ext cx="6252246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Body Level One…"/>
          <p:cNvSpPr txBox="1"/>
          <p:nvPr>
            <p:ph type="body" sz="quarter" idx="1" hasCustomPrompt="1"/>
          </p:nvPr>
        </p:nvSpPr>
        <p:spPr>
          <a:xfrm>
            <a:off x="658812" y="4363180"/>
            <a:ext cx="10224001" cy="52523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438150" indent="-438150">
              <a:defRPr sz="2400"/>
            </a:lvl2pPr>
            <a:lvl3pPr marL="809625" indent="-539750">
              <a:defRPr sz="2400"/>
            </a:lvl3pPr>
            <a:lvl4pPr marL="1676400" indent="-304800">
              <a:defRPr sz="2400"/>
            </a:lvl4pPr>
            <a:lvl5pPr marL="2133600" indent="-304800">
              <a:defRPr sz="2400"/>
            </a:lvl5pPr>
          </a:lstStyle>
          <a:p>
            <a:pPr/>
            <a:r>
              <a:t>кратко опишите фактоиды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7" name="Текст 4"/>
          <p:cNvSpPr/>
          <p:nvPr>
            <p:ph type="body" sz="half" idx="21" hasCustomPrompt="1"/>
          </p:nvPr>
        </p:nvSpPr>
        <p:spPr>
          <a:xfrm>
            <a:off x="671511" y="1773238"/>
            <a:ext cx="10224003" cy="2407064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b="1" sz="158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70 МЛН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rcRect l="34451" t="19158" r="15831" b="18806"/>
          <a:stretch>
            <a:fillRect/>
          </a:stretch>
        </p:blipFill>
        <p:spPr>
          <a:xfrm>
            <a:off x="5939754" y="-2"/>
            <a:ext cx="6252246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Body Level One…"/>
          <p:cNvSpPr txBox="1"/>
          <p:nvPr>
            <p:ph type="body" sz="quarter" idx="1" hasCustomPrompt="1"/>
          </p:nvPr>
        </p:nvSpPr>
        <p:spPr>
          <a:xfrm>
            <a:off x="672853" y="3878707"/>
            <a:ext cx="8131145" cy="17671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  <a:lvl2pPr marL="2099473" indent="-2099473"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2pPr>
            <a:lvl3pPr marL="2856177" indent="-2586302"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3pPr>
            <a:lvl4pPr marL="2832100" indent="-1460500"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4pPr>
            <a:lvl5pPr marL="3289300" indent="-1460500"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5pPr>
          </a:lstStyle>
          <a:p>
            <a:pPr/>
            <a:r>
              <a:t>140 МЛН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7" name="Текст 34"/>
          <p:cNvSpPr/>
          <p:nvPr>
            <p:ph type="body" sz="quarter" idx="21" hasCustomPrompt="1"/>
          </p:nvPr>
        </p:nvSpPr>
        <p:spPr>
          <a:xfrm>
            <a:off x="672852" y="5715425"/>
            <a:ext cx="8131144" cy="4853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198" name="Текст 3"/>
          <p:cNvSpPr/>
          <p:nvPr>
            <p:ph type="body" sz="quarter" idx="22" hasCustomPrompt="1"/>
          </p:nvPr>
        </p:nvSpPr>
        <p:spPr>
          <a:xfrm>
            <a:off x="671514" y="1045516"/>
            <a:ext cx="8131144" cy="17671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1" sz="115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199" name="Текст 34"/>
          <p:cNvSpPr/>
          <p:nvPr>
            <p:ph type="body" sz="quarter" idx="23" hasCustomPrompt="1"/>
          </p:nvPr>
        </p:nvSpPr>
        <p:spPr>
          <a:xfrm>
            <a:off x="671512" y="2882233"/>
            <a:ext cx="8131145" cy="4853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Body Level One…"/>
          <p:cNvSpPr txBox="1"/>
          <p:nvPr>
            <p:ph type="body" sz="half" idx="1"/>
          </p:nvPr>
        </p:nvSpPr>
        <p:spPr>
          <a:xfrm>
            <a:off x="671514" y="1773238"/>
            <a:ext cx="5135728" cy="44275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09" name="Текст 3"/>
          <p:cNvSpPr/>
          <p:nvPr>
            <p:ph type="body" sz="quarter" idx="21" hasCustomPrompt="1"/>
          </p:nvPr>
        </p:nvSpPr>
        <p:spPr>
          <a:xfrm>
            <a:off x="6097339" y="3864033"/>
            <a:ext cx="5417329" cy="1080002"/>
          </a:xfrm>
          <a:prstGeom prst="rect">
            <a:avLst/>
          </a:prstGeom>
        </p:spPr>
        <p:txBody>
          <a:bodyPr anchor="b"/>
          <a:lstStyle>
            <a:lvl1pPr defTabSz="740662">
              <a:lnSpc>
                <a:spcPct val="100000"/>
              </a:lnSpc>
              <a:spcBef>
                <a:spcPts val="800"/>
              </a:spcBef>
              <a:defRPr b="1" sz="71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210" name="Текст 34"/>
          <p:cNvSpPr/>
          <p:nvPr>
            <p:ph type="body" sz="quarter" idx="22" hasCustomPrompt="1"/>
          </p:nvPr>
        </p:nvSpPr>
        <p:spPr>
          <a:xfrm>
            <a:off x="6097337" y="5058095"/>
            <a:ext cx="5417329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11" name="Текст 3"/>
          <p:cNvSpPr/>
          <p:nvPr>
            <p:ph type="body" sz="quarter" idx="23" hasCustomPrompt="1"/>
          </p:nvPr>
        </p:nvSpPr>
        <p:spPr>
          <a:xfrm>
            <a:off x="6096000" y="1773238"/>
            <a:ext cx="5417329" cy="1080002"/>
          </a:xfrm>
          <a:prstGeom prst="rect">
            <a:avLst/>
          </a:prstGeom>
        </p:spPr>
        <p:txBody>
          <a:bodyPr anchor="b"/>
          <a:lstStyle>
            <a:lvl1pPr defTabSz="740662">
              <a:lnSpc>
                <a:spcPct val="100000"/>
              </a:lnSpc>
              <a:spcBef>
                <a:spcPts val="800"/>
              </a:spcBef>
              <a:defRPr b="1" sz="71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212" name="Текст 34"/>
          <p:cNvSpPr/>
          <p:nvPr>
            <p:ph type="body" sz="quarter" idx="24" hasCustomPrompt="1"/>
          </p:nvPr>
        </p:nvSpPr>
        <p:spPr>
          <a:xfrm>
            <a:off x="6096000" y="2967300"/>
            <a:ext cx="5417329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Body Level One…"/>
          <p:cNvSpPr txBox="1"/>
          <p:nvPr>
            <p:ph type="body" sz="quarter" idx="1" hasCustomPrompt="1"/>
          </p:nvPr>
        </p:nvSpPr>
        <p:spPr>
          <a:xfrm>
            <a:off x="6097339" y="3864033"/>
            <a:ext cx="5417328" cy="108000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b="1" sz="88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  <a:lvl2pPr marL="1606553" indent="-1606553">
              <a:lnSpc>
                <a:spcPct val="100000"/>
              </a:lnSpc>
              <a:defRPr b="1" sz="88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2pPr>
            <a:lvl3pPr marL="2248958" indent="-1979083">
              <a:lnSpc>
                <a:spcPct val="100000"/>
              </a:lnSpc>
              <a:defRPr b="1" sz="88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3pPr>
            <a:lvl4pPr marL="2489200" indent="-1117600">
              <a:lnSpc>
                <a:spcPct val="100000"/>
              </a:lnSpc>
              <a:defRPr b="1" sz="88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4pPr>
            <a:lvl5pPr marL="2946400" indent="-1117600">
              <a:lnSpc>
                <a:spcPct val="100000"/>
              </a:lnSpc>
              <a:defRPr b="1" sz="88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5pPr>
          </a:lstStyle>
          <a:p>
            <a:pPr/>
            <a:r>
              <a:t>140 МЛН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1" name="Текст 34"/>
          <p:cNvSpPr/>
          <p:nvPr>
            <p:ph type="body" sz="quarter" idx="21" hasCustomPrompt="1"/>
          </p:nvPr>
        </p:nvSpPr>
        <p:spPr>
          <a:xfrm>
            <a:off x="6097337" y="5058095"/>
            <a:ext cx="5417329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22" name="Текст 3"/>
          <p:cNvSpPr/>
          <p:nvPr>
            <p:ph type="body" sz="quarter" idx="22" hasCustomPrompt="1"/>
          </p:nvPr>
        </p:nvSpPr>
        <p:spPr>
          <a:xfrm>
            <a:off x="6096000" y="1773238"/>
            <a:ext cx="5417329" cy="1080002"/>
          </a:xfrm>
          <a:prstGeom prst="rect">
            <a:avLst/>
          </a:prstGeom>
        </p:spPr>
        <p:txBody>
          <a:bodyPr anchor="b"/>
          <a:lstStyle>
            <a:lvl1pPr defTabSz="740662">
              <a:lnSpc>
                <a:spcPct val="100000"/>
              </a:lnSpc>
              <a:spcBef>
                <a:spcPts val="800"/>
              </a:spcBef>
              <a:defRPr b="1" sz="71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223" name="Текст 34"/>
          <p:cNvSpPr/>
          <p:nvPr>
            <p:ph type="body" sz="quarter" idx="23" hasCustomPrompt="1"/>
          </p:nvPr>
        </p:nvSpPr>
        <p:spPr>
          <a:xfrm>
            <a:off x="6096000" y="2967300"/>
            <a:ext cx="5417329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24" name="Текст 3"/>
          <p:cNvSpPr/>
          <p:nvPr>
            <p:ph type="body" sz="quarter" idx="24" hasCustomPrompt="1"/>
          </p:nvPr>
        </p:nvSpPr>
        <p:spPr>
          <a:xfrm>
            <a:off x="680010" y="3864033"/>
            <a:ext cx="5239529" cy="1080002"/>
          </a:xfrm>
          <a:prstGeom prst="rect">
            <a:avLst/>
          </a:prstGeom>
        </p:spPr>
        <p:txBody>
          <a:bodyPr anchor="b"/>
          <a:lstStyle>
            <a:lvl1pPr defTabSz="740662">
              <a:lnSpc>
                <a:spcPct val="100000"/>
              </a:lnSpc>
              <a:spcBef>
                <a:spcPts val="800"/>
              </a:spcBef>
              <a:defRPr b="1" sz="71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225" name="Текст 34"/>
          <p:cNvSpPr/>
          <p:nvPr>
            <p:ph type="body" sz="quarter" idx="25" hasCustomPrompt="1"/>
          </p:nvPr>
        </p:nvSpPr>
        <p:spPr>
          <a:xfrm>
            <a:off x="680009" y="5058095"/>
            <a:ext cx="5239529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26" name="Текст 3"/>
          <p:cNvSpPr/>
          <p:nvPr>
            <p:ph type="body" sz="quarter" idx="26" hasCustomPrompt="1"/>
          </p:nvPr>
        </p:nvSpPr>
        <p:spPr>
          <a:xfrm>
            <a:off x="678671" y="1773238"/>
            <a:ext cx="5239529" cy="1080002"/>
          </a:xfrm>
          <a:prstGeom prst="rect">
            <a:avLst/>
          </a:prstGeom>
        </p:spPr>
        <p:txBody>
          <a:bodyPr anchor="b"/>
          <a:lstStyle>
            <a:lvl1pPr defTabSz="740662">
              <a:lnSpc>
                <a:spcPct val="100000"/>
              </a:lnSpc>
              <a:spcBef>
                <a:spcPts val="800"/>
              </a:spcBef>
              <a:defRPr b="1" sz="7100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140 МЛН </a:t>
            </a:r>
          </a:p>
        </p:txBody>
      </p:sp>
      <p:sp>
        <p:nvSpPr>
          <p:cNvPr id="227" name="Текст 34"/>
          <p:cNvSpPr/>
          <p:nvPr>
            <p:ph type="body" sz="quarter" idx="27" hasCustomPrompt="1"/>
          </p:nvPr>
        </p:nvSpPr>
        <p:spPr>
          <a:xfrm>
            <a:off x="678671" y="2967300"/>
            <a:ext cx="5239529" cy="3566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кратко опишите фактоиды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Body Level One…"/>
          <p:cNvSpPr txBox="1"/>
          <p:nvPr>
            <p:ph type="body" sz="quarter" idx="1" hasCustomPrompt="1"/>
          </p:nvPr>
        </p:nvSpPr>
        <p:spPr>
          <a:xfrm>
            <a:off x="5345017" y="617219"/>
            <a:ext cx="2779202" cy="924331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8" indent="-985838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1817%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6" name="Текст 34"/>
          <p:cNvSpPr/>
          <p:nvPr>
            <p:ph type="body" sz="quarter" idx="21" hasCustomPrompt="1"/>
          </p:nvPr>
        </p:nvSpPr>
        <p:spPr>
          <a:xfrm>
            <a:off x="5345017" y="1620441"/>
            <a:ext cx="2779201" cy="498599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37" name="Текст 4"/>
          <p:cNvSpPr/>
          <p:nvPr>
            <p:ph type="body" sz="quarter" idx="22" hasCustomPrompt="1"/>
          </p:nvPr>
        </p:nvSpPr>
        <p:spPr>
          <a:xfrm>
            <a:off x="5345017" y="2680785"/>
            <a:ext cx="2779203" cy="924331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1417%</a:t>
            </a:r>
          </a:p>
        </p:txBody>
      </p:sp>
      <p:sp>
        <p:nvSpPr>
          <p:cNvPr id="238" name="Текст 34"/>
          <p:cNvSpPr/>
          <p:nvPr>
            <p:ph type="body" sz="quarter" idx="23" hasCustomPrompt="1"/>
          </p:nvPr>
        </p:nvSpPr>
        <p:spPr>
          <a:xfrm>
            <a:off x="5345017" y="3684008"/>
            <a:ext cx="2779201" cy="498600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39" name="Текст 4"/>
          <p:cNvSpPr/>
          <p:nvPr>
            <p:ph type="body" sz="quarter" idx="24" hasCustomPrompt="1"/>
          </p:nvPr>
        </p:nvSpPr>
        <p:spPr>
          <a:xfrm>
            <a:off x="8424464" y="617219"/>
            <a:ext cx="2779201" cy="924331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898%</a:t>
            </a:r>
          </a:p>
        </p:txBody>
      </p:sp>
      <p:sp>
        <p:nvSpPr>
          <p:cNvPr id="240" name="Текст 34"/>
          <p:cNvSpPr/>
          <p:nvPr>
            <p:ph type="body" sz="quarter" idx="25" hasCustomPrompt="1"/>
          </p:nvPr>
        </p:nvSpPr>
        <p:spPr>
          <a:xfrm>
            <a:off x="8424463" y="1620441"/>
            <a:ext cx="2779202" cy="498600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41" name="Текст 4"/>
          <p:cNvSpPr/>
          <p:nvPr>
            <p:ph type="body" sz="quarter" idx="26" hasCustomPrompt="1"/>
          </p:nvPr>
        </p:nvSpPr>
        <p:spPr>
          <a:xfrm>
            <a:off x="8424464" y="2680785"/>
            <a:ext cx="2779201" cy="924331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698%</a:t>
            </a:r>
          </a:p>
        </p:txBody>
      </p:sp>
      <p:sp>
        <p:nvSpPr>
          <p:cNvPr id="242" name="Текст 34"/>
          <p:cNvSpPr/>
          <p:nvPr>
            <p:ph type="body" sz="quarter" idx="27" hasCustomPrompt="1"/>
          </p:nvPr>
        </p:nvSpPr>
        <p:spPr>
          <a:xfrm>
            <a:off x="8424463" y="3684008"/>
            <a:ext cx="2779202" cy="498600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43" name="Текст 34"/>
          <p:cNvSpPr/>
          <p:nvPr>
            <p:ph type="body" sz="quarter" idx="28" hasCustomPrompt="1"/>
          </p:nvPr>
        </p:nvSpPr>
        <p:spPr>
          <a:xfrm>
            <a:off x="668348" y="2495794"/>
            <a:ext cx="3384001" cy="1110562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00"/>
            </a:lvl1pPr>
          </a:lstStyle>
          <a:p>
            <a:pPr/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244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3366032" cy="1601872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sz="quarter" idx="1" hasCustomPrompt="1"/>
          </p:nvPr>
        </p:nvSpPr>
        <p:spPr>
          <a:xfrm>
            <a:off x="658812" y="3307438"/>
            <a:ext cx="10224001" cy="2770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/>
            </a:lvl1pPr>
            <a:lvl2pPr marL="365125" indent="-365125">
              <a:lnSpc>
                <a:spcPct val="90000"/>
              </a:lnSpc>
              <a:spcBef>
                <a:spcPts val="0"/>
              </a:spcBef>
              <a:defRPr sz="2000"/>
            </a:lvl2pPr>
            <a:lvl3pPr marL="719666" indent="-449791">
              <a:lnSpc>
                <a:spcPct val="90000"/>
              </a:lnSpc>
              <a:spcBef>
                <a:spcPts val="0"/>
              </a:spcBef>
              <a:defRPr sz="2000"/>
            </a:lvl3pPr>
            <a:lvl4pPr marL="1625600" indent="-254000">
              <a:lnSpc>
                <a:spcPct val="90000"/>
              </a:lnSpc>
              <a:spcBef>
                <a:spcPts val="0"/>
              </a:spcBef>
              <a:defRPr sz="2000"/>
            </a:lvl4pPr>
            <a:lvl5pPr marL="2082800" indent="-254000">
              <a:lnSpc>
                <a:spcPct val="90000"/>
              </a:lnSpc>
              <a:spcBef>
                <a:spcPts val="0"/>
              </a:spcBef>
              <a:defRPr sz="2000"/>
            </a:lvl5pPr>
          </a:lstStyle>
          <a:p>
            <a:pPr/>
            <a:r>
              <a:t>Добавьте подзаголовок — раскройте детали вашей темы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Напишите тему презентации"/>
          <p:cNvSpPr txBox="1"/>
          <p:nvPr>
            <p:ph type="title" hasCustomPrompt="1"/>
          </p:nvPr>
        </p:nvSpPr>
        <p:spPr>
          <a:xfrm>
            <a:off x="622261" y="1052209"/>
            <a:ext cx="10220326" cy="1834990"/>
          </a:xfrm>
          <a:prstGeom prst="rect">
            <a:avLst/>
          </a:prstGeom>
        </p:spPr>
        <p:txBody>
          <a:bodyPr anchor="b"/>
          <a:lstStyle>
            <a:lvl1pPr>
              <a:defRPr sz="6600"/>
            </a:lvl1pPr>
          </a:lstStyle>
          <a:p>
            <a:pPr/>
            <a:r>
              <a:t>Напишите тему презентации</a:t>
            </a:r>
          </a:p>
        </p:txBody>
      </p:sp>
      <p:grpSp>
        <p:nvGrpSpPr>
          <p:cNvPr id="72" name="Группа 7"/>
          <p:cNvGrpSpPr/>
          <p:nvPr/>
        </p:nvGrpSpPr>
        <p:grpSpPr>
          <a:xfrm>
            <a:off x="658069" y="5503762"/>
            <a:ext cx="697015" cy="697016"/>
            <a:chOff x="-1" y="-1"/>
            <a:chExt cx="697014" cy="697014"/>
          </a:xfrm>
        </p:grpSpPr>
        <p:grpSp>
          <p:nvGrpSpPr>
            <p:cNvPr id="70" name="Группа 12"/>
            <p:cNvGrpSpPr/>
            <p:nvPr/>
          </p:nvGrpSpPr>
          <p:grpSpPr>
            <a:xfrm>
              <a:off x="-2" y="-2"/>
              <a:ext cx="697015" cy="697015"/>
              <a:chOff x="0" y="0"/>
              <a:chExt cx="697014" cy="697014"/>
            </a:xfrm>
          </p:grpSpPr>
          <p:sp>
            <p:nvSpPr>
              <p:cNvPr id="68" name="Полилиния 14"/>
              <p:cNvSpPr/>
              <p:nvPr/>
            </p:nvSpPr>
            <p:spPr>
              <a:xfrm>
                <a:off x="-1" y="-1"/>
                <a:ext cx="697015" cy="697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69" name="Полилиния 15"/>
              <p:cNvSpPr/>
              <p:nvPr/>
            </p:nvSpPr>
            <p:spPr>
              <a:xfrm>
                <a:off x="117621" y="212008"/>
                <a:ext cx="464969" cy="290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</p:grpSp>
        <p:sp>
          <p:nvSpPr>
            <p:cNvPr id="71" name="Полилиния 13"/>
            <p:cNvSpPr/>
            <p:nvPr/>
          </p:nvSpPr>
          <p:spPr>
            <a:xfrm>
              <a:off x="117484" y="211693"/>
              <a:ext cx="463258" cy="29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5" fill="norm" stroke="1" extrusionOk="0">
                  <a:moveTo>
                    <a:pt x="3653" y="716"/>
                  </a:moveTo>
                  <a:cubicBezTo>
                    <a:pt x="3658" y="529"/>
                    <a:pt x="3633" y="343"/>
                    <a:pt x="3579" y="176"/>
                  </a:cubicBezTo>
                  <a:cubicBezTo>
                    <a:pt x="3560" y="135"/>
                    <a:pt x="3537" y="101"/>
                    <a:pt x="3510" y="74"/>
                  </a:cubicBezTo>
                  <a:cubicBezTo>
                    <a:pt x="3404" y="7"/>
                    <a:pt x="3289" y="-15"/>
                    <a:pt x="3176" y="9"/>
                  </a:cubicBezTo>
                  <a:lnTo>
                    <a:pt x="428" y="9"/>
                  </a:lnTo>
                  <a:cubicBezTo>
                    <a:pt x="245" y="9"/>
                    <a:pt x="152" y="9"/>
                    <a:pt x="90" y="81"/>
                  </a:cubicBezTo>
                  <a:cubicBezTo>
                    <a:pt x="64" y="112"/>
                    <a:pt x="42" y="151"/>
                    <a:pt x="26" y="195"/>
                  </a:cubicBezTo>
                  <a:cubicBezTo>
                    <a:pt x="-15" y="302"/>
                    <a:pt x="-3" y="454"/>
                    <a:pt x="26" y="750"/>
                  </a:cubicBezTo>
                  <a:cubicBezTo>
                    <a:pt x="1455" y="20644"/>
                    <a:pt x="8658" y="21514"/>
                    <a:pt x="11854" y="21552"/>
                  </a:cubicBezTo>
                  <a:cubicBezTo>
                    <a:pt x="12021" y="21552"/>
                    <a:pt x="12092" y="21552"/>
                    <a:pt x="12164" y="21488"/>
                  </a:cubicBezTo>
                  <a:cubicBezTo>
                    <a:pt x="12188" y="21461"/>
                    <a:pt x="12209" y="21427"/>
                    <a:pt x="12226" y="21389"/>
                  </a:cubicBezTo>
                  <a:cubicBezTo>
                    <a:pt x="12269" y="21294"/>
                    <a:pt x="12269" y="21157"/>
                    <a:pt x="12269" y="20891"/>
                  </a:cubicBezTo>
                  <a:lnTo>
                    <a:pt x="12269" y="13812"/>
                  </a:lnTo>
                  <a:cubicBezTo>
                    <a:pt x="16082" y="14869"/>
                    <a:pt x="17405" y="19386"/>
                    <a:pt x="17750" y="20997"/>
                  </a:cubicBezTo>
                  <a:cubicBezTo>
                    <a:pt x="17775" y="21160"/>
                    <a:pt x="17820" y="21314"/>
                    <a:pt x="17881" y="21450"/>
                  </a:cubicBezTo>
                  <a:cubicBezTo>
                    <a:pt x="17901" y="21478"/>
                    <a:pt x="17922" y="21503"/>
                    <a:pt x="17946" y="21522"/>
                  </a:cubicBezTo>
                  <a:cubicBezTo>
                    <a:pt x="18040" y="21569"/>
                    <a:pt x="18140" y="21585"/>
                    <a:pt x="18239" y="21568"/>
                  </a:cubicBezTo>
                  <a:lnTo>
                    <a:pt x="21099" y="21568"/>
                  </a:lnTo>
                  <a:cubicBezTo>
                    <a:pt x="21313" y="21568"/>
                    <a:pt x="21423" y="21568"/>
                    <a:pt x="21490" y="21476"/>
                  </a:cubicBezTo>
                  <a:cubicBezTo>
                    <a:pt x="21516" y="21438"/>
                    <a:pt x="21537" y="21391"/>
                    <a:pt x="21552" y="21340"/>
                  </a:cubicBezTo>
                  <a:cubicBezTo>
                    <a:pt x="21585" y="21210"/>
                    <a:pt x="21552" y="21047"/>
                    <a:pt x="21487" y="20727"/>
                  </a:cubicBezTo>
                  <a:cubicBezTo>
                    <a:pt x="19840" y="12710"/>
                    <a:pt x="16177" y="10794"/>
                    <a:pt x="16177" y="10794"/>
                  </a:cubicBezTo>
                  <a:cubicBezTo>
                    <a:pt x="18506" y="8571"/>
                    <a:pt x="20205" y="4998"/>
                    <a:pt x="20920" y="822"/>
                  </a:cubicBezTo>
                  <a:cubicBezTo>
                    <a:pt x="20970" y="518"/>
                    <a:pt x="20996" y="366"/>
                    <a:pt x="20961" y="241"/>
                  </a:cubicBezTo>
                  <a:cubicBezTo>
                    <a:pt x="20945" y="192"/>
                    <a:pt x="20924" y="148"/>
                    <a:pt x="20899" y="112"/>
                  </a:cubicBezTo>
                  <a:cubicBezTo>
                    <a:pt x="20832" y="24"/>
                    <a:pt x="20729" y="24"/>
                    <a:pt x="20527" y="24"/>
                  </a:cubicBezTo>
                  <a:lnTo>
                    <a:pt x="17734" y="24"/>
                  </a:lnTo>
                  <a:cubicBezTo>
                    <a:pt x="17630" y="4"/>
                    <a:pt x="17525" y="22"/>
                    <a:pt x="17426" y="77"/>
                  </a:cubicBezTo>
                  <a:cubicBezTo>
                    <a:pt x="17400" y="97"/>
                    <a:pt x="17376" y="126"/>
                    <a:pt x="17357" y="161"/>
                  </a:cubicBezTo>
                  <a:cubicBezTo>
                    <a:pt x="17297" y="312"/>
                    <a:pt x="17258" y="482"/>
                    <a:pt x="17245" y="659"/>
                  </a:cubicBezTo>
                  <a:cubicBezTo>
                    <a:pt x="16630" y="4639"/>
                    <a:pt x="13927" y="8429"/>
                    <a:pt x="12261" y="8532"/>
                  </a:cubicBezTo>
                  <a:lnTo>
                    <a:pt x="12261" y="781"/>
                  </a:lnTo>
                  <a:cubicBezTo>
                    <a:pt x="12261" y="473"/>
                    <a:pt x="12261" y="321"/>
                    <a:pt x="12214" y="210"/>
                  </a:cubicBezTo>
                  <a:cubicBezTo>
                    <a:pt x="12195" y="165"/>
                    <a:pt x="12171" y="126"/>
                    <a:pt x="12142" y="96"/>
                  </a:cubicBezTo>
                  <a:cubicBezTo>
                    <a:pt x="12029" y="22"/>
                    <a:pt x="11906" y="-3"/>
                    <a:pt x="11785" y="24"/>
                  </a:cubicBezTo>
                  <a:lnTo>
                    <a:pt x="9223" y="24"/>
                  </a:lnTo>
                  <a:cubicBezTo>
                    <a:pt x="9102" y="-3"/>
                    <a:pt x="8980" y="22"/>
                    <a:pt x="8868" y="96"/>
                  </a:cubicBezTo>
                  <a:cubicBezTo>
                    <a:pt x="8839" y="126"/>
                    <a:pt x="8815" y="165"/>
                    <a:pt x="8796" y="210"/>
                  </a:cubicBezTo>
                  <a:cubicBezTo>
                    <a:pt x="8748" y="321"/>
                    <a:pt x="8748" y="473"/>
                    <a:pt x="8748" y="781"/>
                  </a:cubicBezTo>
                  <a:lnTo>
                    <a:pt x="8748" y="14998"/>
                  </a:lnTo>
                  <a:cubicBezTo>
                    <a:pt x="8748" y="14998"/>
                    <a:pt x="4444" y="13854"/>
                    <a:pt x="3653" y="71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Body Level One…"/>
          <p:cNvSpPr txBox="1"/>
          <p:nvPr>
            <p:ph type="body" sz="quarter" idx="1" hasCustomPrompt="1"/>
          </p:nvPr>
        </p:nvSpPr>
        <p:spPr>
          <a:xfrm>
            <a:off x="5345019" y="617219"/>
            <a:ext cx="2484002" cy="760413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8" indent="-985838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1817%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3" name="Текст 34"/>
          <p:cNvSpPr/>
          <p:nvPr>
            <p:ph type="body" sz="quarter" idx="21" hasCustomPrompt="1"/>
          </p:nvPr>
        </p:nvSpPr>
        <p:spPr>
          <a:xfrm>
            <a:off x="5345019" y="1452768"/>
            <a:ext cx="2484002" cy="597858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54" name="Текст 4"/>
          <p:cNvSpPr/>
          <p:nvPr>
            <p:ph type="body" sz="quarter" idx="22" hasCustomPrompt="1"/>
          </p:nvPr>
        </p:nvSpPr>
        <p:spPr>
          <a:xfrm>
            <a:off x="8375766" y="617219"/>
            <a:ext cx="248400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196%</a:t>
            </a:r>
          </a:p>
        </p:txBody>
      </p:sp>
      <p:sp>
        <p:nvSpPr>
          <p:cNvPr id="255" name="Текст 34"/>
          <p:cNvSpPr/>
          <p:nvPr>
            <p:ph type="body" sz="quarter" idx="23" hasCustomPrompt="1"/>
          </p:nvPr>
        </p:nvSpPr>
        <p:spPr>
          <a:xfrm>
            <a:off x="8375766" y="1452768"/>
            <a:ext cx="2484002" cy="597858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56" name="Текст 4"/>
          <p:cNvSpPr/>
          <p:nvPr>
            <p:ph type="body" sz="quarter" idx="24" hasCustomPrompt="1"/>
          </p:nvPr>
        </p:nvSpPr>
        <p:spPr>
          <a:xfrm>
            <a:off x="5345019" y="2293322"/>
            <a:ext cx="248400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1811%</a:t>
            </a:r>
          </a:p>
        </p:txBody>
      </p:sp>
      <p:sp>
        <p:nvSpPr>
          <p:cNvPr id="257" name="Текст 34"/>
          <p:cNvSpPr/>
          <p:nvPr>
            <p:ph type="body" sz="quarter" idx="25" hasCustomPrompt="1"/>
          </p:nvPr>
        </p:nvSpPr>
        <p:spPr>
          <a:xfrm>
            <a:off x="5345019" y="3128871"/>
            <a:ext cx="2484002" cy="597858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58" name="Текст 4"/>
          <p:cNvSpPr/>
          <p:nvPr>
            <p:ph type="body" sz="quarter" idx="26" hasCustomPrompt="1"/>
          </p:nvPr>
        </p:nvSpPr>
        <p:spPr>
          <a:xfrm>
            <a:off x="8375766" y="2293322"/>
            <a:ext cx="248400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119%</a:t>
            </a:r>
          </a:p>
        </p:txBody>
      </p:sp>
      <p:sp>
        <p:nvSpPr>
          <p:cNvPr id="259" name="Текст 34"/>
          <p:cNvSpPr/>
          <p:nvPr>
            <p:ph type="body" sz="quarter" idx="27" hasCustomPrompt="1"/>
          </p:nvPr>
        </p:nvSpPr>
        <p:spPr>
          <a:xfrm>
            <a:off x="8375766" y="3128872"/>
            <a:ext cx="2484002" cy="59785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60" name="Текст 4"/>
          <p:cNvSpPr/>
          <p:nvPr>
            <p:ph type="body" sz="quarter" idx="28" hasCustomPrompt="1"/>
          </p:nvPr>
        </p:nvSpPr>
        <p:spPr>
          <a:xfrm>
            <a:off x="5345019" y="3971487"/>
            <a:ext cx="248400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1412%</a:t>
            </a:r>
          </a:p>
        </p:txBody>
      </p:sp>
      <p:sp>
        <p:nvSpPr>
          <p:cNvPr id="261" name="Текст 34"/>
          <p:cNvSpPr/>
          <p:nvPr>
            <p:ph type="body" sz="quarter" idx="29" hasCustomPrompt="1"/>
          </p:nvPr>
        </p:nvSpPr>
        <p:spPr>
          <a:xfrm>
            <a:off x="5345019" y="4807039"/>
            <a:ext cx="2484002" cy="597858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62" name="Текст 4"/>
          <p:cNvSpPr/>
          <p:nvPr>
            <p:ph type="body" sz="quarter" idx="30" hasCustomPrompt="1"/>
          </p:nvPr>
        </p:nvSpPr>
        <p:spPr>
          <a:xfrm>
            <a:off x="8375766" y="3971487"/>
            <a:ext cx="248400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135%</a:t>
            </a:r>
          </a:p>
        </p:txBody>
      </p:sp>
      <p:sp>
        <p:nvSpPr>
          <p:cNvPr id="263" name="Текст 34"/>
          <p:cNvSpPr/>
          <p:nvPr>
            <p:ph type="body" sz="quarter" idx="31" hasCustomPrompt="1"/>
          </p:nvPr>
        </p:nvSpPr>
        <p:spPr>
          <a:xfrm>
            <a:off x="8375766" y="4807039"/>
            <a:ext cx="2484002" cy="597858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64" name="Текст 34"/>
          <p:cNvSpPr/>
          <p:nvPr>
            <p:ph type="body" sz="quarter" idx="32" hasCustomPrompt="1"/>
          </p:nvPr>
        </p:nvSpPr>
        <p:spPr>
          <a:xfrm>
            <a:off x="671512" y="2496199"/>
            <a:ext cx="3384002" cy="1110562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00"/>
            </a:lvl1pPr>
          </a:lstStyle>
          <a:p>
            <a:pPr/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265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3366032" cy="1601174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Body Level One…"/>
          <p:cNvSpPr txBox="1"/>
          <p:nvPr>
            <p:ph type="body" sz="quarter" idx="1" hasCustomPrompt="1"/>
          </p:nvPr>
        </p:nvSpPr>
        <p:spPr>
          <a:xfrm>
            <a:off x="5342973" y="621774"/>
            <a:ext cx="1764002" cy="80645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8" indent="-985838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4" name="Текст 34"/>
          <p:cNvSpPr/>
          <p:nvPr>
            <p:ph type="body" sz="quarter" idx="21" hasCustomPrompt="1"/>
          </p:nvPr>
        </p:nvSpPr>
        <p:spPr>
          <a:xfrm>
            <a:off x="5342973" y="1439765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75" name="Текст 4"/>
          <p:cNvSpPr/>
          <p:nvPr>
            <p:ph type="body" sz="quarter" idx="22" hasCustomPrompt="1"/>
          </p:nvPr>
        </p:nvSpPr>
        <p:spPr>
          <a:xfrm>
            <a:off x="7395991" y="621774"/>
            <a:ext cx="1764003" cy="806455"/>
          </a:xfrm>
          <a:prstGeom prst="rect">
            <a:avLst/>
          </a:prstGeom>
        </p:spPr>
        <p:txBody>
          <a:bodyPr/>
          <a:lstStyle>
            <a:lvl1pPr defTabSz="905255">
              <a:spcBef>
                <a:spcPts val="900"/>
              </a:spcBef>
              <a:defRPr sz="5300"/>
            </a:lvl1pPr>
          </a:lstStyle>
          <a:p>
            <a:pPr/>
            <a:r>
              <a:t>100%</a:t>
            </a:r>
          </a:p>
        </p:txBody>
      </p:sp>
      <p:sp>
        <p:nvSpPr>
          <p:cNvPr id="276" name="Текст 34"/>
          <p:cNvSpPr/>
          <p:nvPr>
            <p:ph type="body" sz="quarter" idx="23" hasCustomPrompt="1"/>
          </p:nvPr>
        </p:nvSpPr>
        <p:spPr>
          <a:xfrm>
            <a:off x="7395991" y="1439765"/>
            <a:ext cx="1764003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77" name="Текст 4"/>
          <p:cNvSpPr/>
          <p:nvPr>
            <p:ph type="body" sz="quarter" idx="24" hasCustomPrompt="1"/>
          </p:nvPr>
        </p:nvSpPr>
        <p:spPr>
          <a:xfrm>
            <a:off x="9445338" y="621774"/>
            <a:ext cx="1764002" cy="806455"/>
          </a:xfrm>
          <a:prstGeom prst="rect">
            <a:avLst/>
          </a:prstGeom>
        </p:spPr>
        <p:txBody>
          <a:bodyPr/>
          <a:lstStyle>
            <a:lvl1pPr defTabSz="905255">
              <a:spcBef>
                <a:spcPts val="900"/>
              </a:spcBef>
              <a:defRPr sz="5300"/>
            </a:lvl1pPr>
          </a:lstStyle>
          <a:p>
            <a:pPr/>
            <a:r>
              <a:t>100%</a:t>
            </a:r>
          </a:p>
        </p:txBody>
      </p:sp>
      <p:sp>
        <p:nvSpPr>
          <p:cNvPr id="278" name="Текст 34"/>
          <p:cNvSpPr/>
          <p:nvPr>
            <p:ph type="body" sz="quarter" idx="25" hasCustomPrompt="1"/>
          </p:nvPr>
        </p:nvSpPr>
        <p:spPr>
          <a:xfrm>
            <a:off x="9445338" y="1439765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79" name="Текст 4"/>
          <p:cNvSpPr/>
          <p:nvPr>
            <p:ph type="body" sz="quarter" idx="26" hasCustomPrompt="1"/>
          </p:nvPr>
        </p:nvSpPr>
        <p:spPr>
          <a:xfrm>
            <a:off x="5342973" y="2524162"/>
            <a:ext cx="1764002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80" name="Текст 34"/>
          <p:cNvSpPr/>
          <p:nvPr>
            <p:ph type="body" sz="quarter" idx="27" hasCustomPrompt="1"/>
          </p:nvPr>
        </p:nvSpPr>
        <p:spPr>
          <a:xfrm>
            <a:off x="5342973" y="3335806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1" name="Текст 4"/>
          <p:cNvSpPr/>
          <p:nvPr>
            <p:ph type="body" sz="quarter" idx="28" hasCustomPrompt="1"/>
          </p:nvPr>
        </p:nvSpPr>
        <p:spPr>
          <a:xfrm>
            <a:off x="7399666" y="2524162"/>
            <a:ext cx="1764002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82" name="Текст 34"/>
          <p:cNvSpPr/>
          <p:nvPr>
            <p:ph type="body" sz="quarter" idx="29" hasCustomPrompt="1"/>
          </p:nvPr>
        </p:nvSpPr>
        <p:spPr>
          <a:xfrm>
            <a:off x="7399666" y="3335806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3" name="Текст 4"/>
          <p:cNvSpPr/>
          <p:nvPr>
            <p:ph type="body" sz="quarter" idx="30" hasCustomPrompt="1"/>
          </p:nvPr>
        </p:nvSpPr>
        <p:spPr>
          <a:xfrm>
            <a:off x="9452688" y="2524162"/>
            <a:ext cx="1764002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84" name="Текст 34"/>
          <p:cNvSpPr/>
          <p:nvPr>
            <p:ph type="body" sz="quarter" idx="31" hasCustomPrompt="1"/>
          </p:nvPr>
        </p:nvSpPr>
        <p:spPr>
          <a:xfrm>
            <a:off x="9452688" y="3335806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5" name="Текст 4"/>
          <p:cNvSpPr/>
          <p:nvPr>
            <p:ph type="body" sz="quarter" idx="32" hasCustomPrompt="1"/>
          </p:nvPr>
        </p:nvSpPr>
        <p:spPr>
          <a:xfrm>
            <a:off x="5342973" y="4348796"/>
            <a:ext cx="1764002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86" name="Текст 34"/>
          <p:cNvSpPr/>
          <p:nvPr>
            <p:ph type="body" sz="quarter" idx="33" hasCustomPrompt="1"/>
          </p:nvPr>
        </p:nvSpPr>
        <p:spPr>
          <a:xfrm>
            <a:off x="5342973" y="5157265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7" name="Текст 4"/>
          <p:cNvSpPr/>
          <p:nvPr>
            <p:ph type="body" sz="quarter" idx="34" hasCustomPrompt="1"/>
          </p:nvPr>
        </p:nvSpPr>
        <p:spPr>
          <a:xfrm>
            <a:off x="7395991" y="4348796"/>
            <a:ext cx="1764003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88" name="Текст 34"/>
          <p:cNvSpPr/>
          <p:nvPr>
            <p:ph type="body" sz="quarter" idx="35" hasCustomPrompt="1"/>
          </p:nvPr>
        </p:nvSpPr>
        <p:spPr>
          <a:xfrm>
            <a:off x="7395991" y="5157265"/>
            <a:ext cx="1764003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89" name="Текст 4"/>
          <p:cNvSpPr/>
          <p:nvPr>
            <p:ph type="body" sz="quarter" idx="36" hasCustomPrompt="1"/>
          </p:nvPr>
        </p:nvSpPr>
        <p:spPr>
          <a:xfrm>
            <a:off x="9445338" y="4348796"/>
            <a:ext cx="1764002" cy="796383"/>
          </a:xfrm>
          <a:prstGeom prst="rect">
            <a:avLst/>
          </a:prstGeom>
        </p:spPr>
        <p:txBody>
          <a:bodyPr/>
          <a:lstStyle>
            <a:lvl1pPr defTabSz="886967">
              <a:spcBef>
                <a:spcPts val="900"/>
              </a:spcBef>
              <a:defRPr sz="5200"/>
            </a:lvl1pPr>
          </a:lstStyle>
          <a:p>
            <a:pPr/>
            <a:r>
              <a:t>100%</a:t>
            </a:r>
          </a:p>
        </p:txBody>
      </p:sp>
      <p:sp>
        <p:nvSpPr>
          <p:cNvPr id="290" name="Текст 34"/>
          <p:cNvSpPr/>
          <p:nvPr>
            <p:ph type="body" sz="quarter" idx="37" hasCustomPrompt="1"/>
          </p:nvPr>
        </p:nvSpPr>
        <p:spPr>
          <a:xfrm>
            <a:off x="9445338" y="5157265"/>
            <a:ext cx="1764002" cy="601127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291" name="Текст 34"/>
          <p:cNvSpPr/>
          <p:nvPr>
            <p:ph type="body" sz="quarter" idx="38" hasCustomPrompt="1"/>
          </p:nvPr>
        </p:nvSpPr>
        <p:spPr>
          <a:xfrm>
            <a:off x="671512" y="2487266"/>
            <a:ext cx="3384002" cy="1110562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00"/>
            </a:lvl1pPr>
          </a:lstStyle>
          <a:p>
            <a:pPr/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292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3366032" cy="1601174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Body Level One…"/>
          <p:cNvSpPr txBox="1"/>
          <p:nvPr>
            <p:ph type="body" sz="quarter" idx="1" hasCustomPrompt="1"/>
          </p:nvPr>
        </p:nvSpPr>
        <p:spPr>
          <a:xfrm>
            <a:off x="671512" y="2052228"/>
            <a:ext cx="2575862" cy="76041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  <a:lvl2pPr marL="985838" indent="-985838">
              <a:defRPr sz="5400"/>
            </a:lvl2pPr>
            <a:lvl3pPr marL="1484312" indent="-1214437">
              <a:defRPr sz="5400"/>
            </a:lvl3pPr>
            <a:lvl4pPr marL="2057400" indent="-685800">
              <a:defRPr sz="5400"/>
            </a:lvl4pPr>
            <a:lvl5pPr marL="2514600" indent="-685800">
              <a:defRPr sz="5400"/>
            </a:lvl5pPr>
          </a:lstStyle>
          <a:p>
            <a:pPr/>
            <a:r>
              <a:t>1817%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01" name="Текст 34"/>
          <p:cNvSpPr/>
          <p:nvPr>
            <p:ph type="body" sz="quarter" idx="21" hasCustomPrompt="1"/>
          </p:nvPr>
        </p:nvSpPr>
        <p:spPr>
          <a:xfrm>
            <a:off x="671512" y="2947809"/>
            <a:ext cx="2575862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2" name="Текст 4"/>
          <p:cNvSpPr/>
          <p:nvPr>
            <p:ph type="body" sz="quarter" idx="22" hasCustomPrompt="1"/>
          </p:nvPr>
        </p:nvSpPr>
        <p:spPr>
          <a:xfrm>
            <a:off x="3433450" y="2052228"/>
            <a:ext cx="2575863" cy="760415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898%</a:t>
            </a:r>
          </a:p>
        </p:txBody>
      </p:sp>
      <p:sp>
        <p:nvSpPr>
          <p:cNvPr id="303" name="Текст 34"/>
          <p:cNvSpPr/>
          <p:nvPr>
            <p:ph type="body" sz="quarter" idx="23" hasCustomPrompt="1"/>
          </p:nvPr>
        </p:nvSpPr>
        <p:spPr>
          <a:xfrm>
            <a:off x="3433450" y="2947809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4" name="Текст 4"/>
          <p:cNvSpPr/>
          <p:nvPr>
            <p:ph type="body" sz="quarter" idx="24" hasCustomPrompt="1"/>
          </p:nvPr>
        </p:nvSpPr>
        <p:spPr>
          <a:xfrm>
            <a:off x="6195388" y="2052228"/>
            <a:ext cx="2575863" cy="760415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1431%</a:t>
            </a:r>
          </a:p>
        </p:txBody>
      </p:sp>
      <p:sp>
        <p:nvSpPr>
          <p:cNvPr id="305" name="Текст 34"/>
          <p:cNvSpPr/>
          <p:nvPr>
            <p:ph type="body" sz="quarter" idx="25" hasCustomPrompt="1"/>
          </p:nvPr>
        </p:nvSpPr>
        <p:spPr>
          <a:xfrm>
            <a:off x="6195388" y="2947809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6" name="Текст 4"/>
          <p:cNvSpPr/>
          <p:nvPr>
            <p:ph type="body" sz="quarter" idx="26" hasCustomPrompt="1"/>
          </p:nvPr>
        </p:nvSpPr>
        <p:spPr>
          <a:xfrm>
            <a:off x="8957326" y="2052228"/>
            <a:ext cx="2575863" cy="760415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479%</a:t>
            </a:r>
          </a:p>
        </p:txBody>
      </p:sp>
      <p:sp>
        <p:nvSpPr>
          <p:cNvPr id="307" name="Текст 34"/>
          <p:cNvSpPr/>
          <p:nvPr>
            <p:ph type="body" sz="quarter" idx="27" hasCustomPrompt="1"/>
          </p:nvPr>
        </p:nvSpPr>
        <p:spPr>
          <a:xfrm>
            <a:off x="8957326" y="2947809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08" name="Текст 4"/>
          <p:cNvSpPr/>
          <p:nvPr>
            <p:ph type="body" sz="quarter" idx="28" hasCustomPrompt="1"/>
          </p:nvPr>
        </p:nvSpPr>
        <p:spPr>
          <a:xfrm>
            <a:off x="671512" y="4142061"/>
            <a:ext cx="257586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1817%</a:t>
            </a:r>
          </a:p>
        </p:txBody>
      </p:sp>
      <p:sp>
        <p:nvSpPr>
          <p:cNvPr id="309" name="Текст 34"/>
          <p:cNvSpPr/>
          <p:nvPr>
            <p:ph type="body" sz="quarter" idx="29" hasCustomPrompt="1"/>
          </p:nvPr>
        </p:nvSpPr>
        <p:spPr>
          <a:xfrm>
            <a:off x="671512" y="5031926"/>
            <a:ext cx="2575862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10" name="Текст 4"/>
          <p:cNvSpPr/>
          <p:nvPr>
            <p:ph type="body" sz="quarter" idx="30" hasCustomPrompt="1"/>
          </p:nvPr>
        </p:nvSpPr>
        <p:spPr>
          <a:xfrm>
            <a:off x="3433450" y="4142061"/>
            <a:ext cx="2575863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898%</a:t>
            </a:r>
          </a:p>
        </p:txBody>
      </p:sp>
      <p:sp>
        <p:nvSpPr>
          <p:cNvPr id="311" name="Текст 34"/>
          <p:cNvSpPr/>
          <p:nvPr>
            <p:ph type="body" sz="quarter" idx="31" hasCustomPrompt="1"/>
          </p:nvPr>
        </p:nvSpPr>
        <p:spPr>
          <a:xfrm>
            <a:off x="3433450" y="5031926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12" name="Текст 4"/>
          <p:cNvSpPr/>
          <p:nvPr>
            <p:ph type="body" sz="quarter" idx="32" hasCustomPrompt="1"/>
          </p:nvPr>
        </p:nvSpPr>
        <p:spPr>
          <a:xfrm>
            <a:off x="6195388" y="4142061"/>
            <a:ext cx="2575863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413%</a:t>
            </a:r>
          </a:p>
        </p:txBody>
      </p:sp>
      <p:sp>
        <p:nvSpPr>
          <p:cNvPr id="313" name="Текст 34"/>
          <p:cNvSpPr/>
          <p:nvPr>
            <p:ph type="body" sz="quarter" idx="33" hasCustomPrompt="1"/>
          </p:nvPr>
        </p:nvSpPr>
        <p:spPr>
          <a:xfrm>
            <a:off x="6195388" y="5031926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14" name="Текст 4"/>
          <p:cNvSpPr/>
          <p:nvPr>
            <p:ph type="body" sz="quarter" idx="34" hasCustomPrompt="1"/>
          </p:nvPr>
        </p:nvSpPr>
        <p:spPr>
          <a:xfrm>
            <a:off x="8957326" y="4142061"/>
            <a:ext cx="2575863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00"/>
            </a:lvl1pPr>
          </a:lstStyle>
          <a:p>
            <a:pPr/>
            <a:r>
              <a:t>379%</a:t>
            </a:r>
          </a:p>
        </p:txBody>
      </p:sp>
      <p:sp>
        <p:nvSpPr>
          <p:cNvPr id="315" name="Текст 34"/>
          <p:cNvSpPr/>
          <p:nvPr>
            <p:ph type="body" sz="quarter" idx="35" hasCustomPrompt="1"/>
          </p:nvPr>
        </p:nvSpPr>
        <p:spPr>
          <a:xfrm>
            <a:off x="8957326" y="5031926"/>
            <a:ext cx="2575863" cy="628406"/>
          </a:xfrm>
          <a:prstGeom prst="rect">
            <a:avLst/>
          </a:prstGeom>
        </p:spPr>
        <p:txBody>
          <a:bodyPr/>
          <a:lstStyle/>
          <a:p>
            <a:pPr/>
            <a:r>
              <a:t>кратко опишите фактоиды</a:t>
            </a:r>
          </a:p>
        </p:txBody>
      </p:sp>
      <p:sp>
        <p:nvSpPr>
          <p:cNvPr id="316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10868557" cy="628404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8439" y="692150"/>
            <a:ext cx="2655711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Рисунок 4"/>
          <p:cNvSpPr/>
          <p:nvPr>
            <p:ph type="pic" sz="quarter" idx="21"/>
          </p:nvPr>
        </p:nvSpPr>
        <p:spPr>
          <a:xfrm>
            <a:off x="7767579" y="1009593"/>
            <a:ext cx="2389454" cy="503402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6" name="Body Level One…"/>
          <p:cNvSpPr txBox="1"/>
          <p:nvPr>
            <p:ph type="body" sz="half" idx="1"/>
          </p:nvPr>
        </p:nvSpPr>
        <p:spPr>
          <a:xfrm>
            <a:off x="671514" y="2055970"/>
            <a:ext cx="541866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41867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Body Level One…"/>
          <p:cNvSpPr txBox="1"/>
          <p:nvPr>
            <p:ph type="body" sz="half" idx="1"/>
          </p:nvPr>
        </p:nvSpPr>
        <p:spPr>
          <a:xfrm>
            <a:off x="67151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337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754" y="692150"/>
            <a:ext cx="2655712" cy="550862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38" name="Рисунок 4"/>
          <p:cNvSpPr/>
          <p:nvPr>
            <p:ph type="pic" sz="quarter" idx="21"/>
          </p:nvPr>
        </p:nvSpPr>
        <p:spPr>
          <a:xfrm>
            <a:off x="9057892" y="1009593"/>
            <a:ext cx="2389454" cy="503402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339" name="Рисунок 15" descr="Рисунок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4129" y="692150"/>
            <a:ext cx="2655712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Рисунок 4"/>
          <p:cNvSpPr/>
          <p:nvPr>
            <p:ph type="pic" sz="quarter" idx="22"/>
          </p:nvPr>
        </p:nvSpPr>
        <p:spPr>
          <a:xfrm>
            <a:off x="6343267" y="1009593"/>
            <a:ext cx="2389454" cy="503402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 Level One…"/>
          <p:cNvSpPr txBox="1"/>
          <p:nvPr>
            <p:ph type="body" sz="half" idx="1"/>
          </p:nvPr>
        </p:nvSpPr>
        <p:spPr>
          <a:xfrm>
            <a:off x="685006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9" name="Заголовок – главная мысль слайда"/>
          <p:cNvSpPr txBox="1"/>
          <p:nvPr>
            <p:ph type="title" hasCustomPrompt="1"/>
          </p:nvPr>
        </p:nvSpPr>
        <p:spPr>
          <a:xfrm>
            <a:off x="6855883" y="692150"/>
            <a:ext cx="4663018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350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0573" y="692150"/>
            <a:ext cx="2655712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Рисунок 4"/>
          <p:cNvSpPr/>
          <p:nvPr>
            <p:ph type="pic" sz="quarter" idx="21"/>
          </p:nvPr>
        </p:nvSpPr>
        <p:spPr>
          <a:xfrm>
            <a:off x="3469713" y="1009593"/>
            <a:ext cx="2389454" cy="503402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352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948" y="692150"/>
            <a:ext cx="2655711" cy="550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Рисунок 4"/>
          <p:cNvSpPr/>
          <p:nvPr>
            <p:ph type="pic" sz="quarter" idx="22"/>
          </p:nvPr>
        </p:nvSpPr>
        <p:spPr>
          <a:xfrm>
            <a:off x="755088" y="1009593"/>
            <a:ext cx="2389454" cy="503402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1106" y="692150"/>
            <a:ext cx="3863418" cy="8013721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Рисунок 4"/>
          <p:cNvSpPr/>
          <p:nvPr>
            <p:ph type="pic" sz="half" idx="21"/>
          </p:nvPr>
        </p:nvSpPr>
        <p:spPr>
          <a:xfrm>
            <a:off x="7274307" y="1170527"/>
            <a:ext cx="3457424" cy="734545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3" name="Body Level One…"/>
          <p:cNvSpPr txBox="1"/>
          <p:nvPr>
            <p:ph type="body" sz="half" idx="1"/>
          </p:nvPr>
        </p:nvSpPr>
        <p:spPr>
          <a:xfrm>
            <a:off x="671514" y="2055970"/>
            <a:ext cx="5424486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424489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Скругленный прямоугольник 12"/>
          <p:cNvSpPr/>
          <p:nvPr/>
        </p:nvSpPr>
        <p:spPr>
          <a:xfrm>
            <a:off x="7915319" y="799033"/>
            <a:ext cx="2515562" cy="5321047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73" name="Рисунок 19"/>
          <p:cNvSpPr/>
          <p:nvPr>
            <p:ph type="pic" sz="quarter" idx="21"/>
          </p:nvPr>
        </p:nvSpPr>
        <p:spPr>
          <a:xfrm>
            <a:off x="7960331" y="795424"/>
            <a:ext cx="2428739" cy="5295381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4" name="Body Level One…"/>
          <p:cNvSpPr txBox="1"/>
          <p:nvPr>
            <p:ph type="body" sz="half" idx="1"/>
          </p:nvPr>
        </p:nvSpPr>
        <p:spPr>
          <a:xfrm>
            <a:off x="671514" y="2055970"/>
            <a:ext cx="541866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5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41867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376" name="Рисунок 13" descr="Рисунок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8239" y="452281"/>
            <a:ext cx="3169717" cy="599138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ody Level One…"/>
          <p:cNvSpPr txBox="1"/>
          <p:nvPr>
            <p:ph type="body" sz="half" idx="1"/>
          </p:nvPr>
        </p:nvSpPr>
        <p:spPr>
          <a:xfrm>
            <a:off x="67151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grpSp>
        <p:nvGrpSpPr>
          <p:cNvPr id="388" name="Группа 13"/>
          <p:cNvGrpSpPr/>
          <p:nvPr/>
        </p:nvGrpSpPr>
        <p:grpSpPr>
          <a:xfrm>
            <a:off x="8616939" y="452280"/>
            <a:ext cx="3169718" cy="5991386"/>
            <a:chOff x="0" y="0"/>
            <a:chExt cx="3169716" cy="5991384"/>
          </a:xfrm>
        </p:grpSpPr>
        <p:sp>
          <p:nvSpPr>
            <p:cNvPr id="386" name="Скругленный прямоугольник 15"/>
            <p:cNvSpPr/>
            <p:nvPr/>
          </p:nvSpPr>
          <p:spPr>
            <a:xfrm>
              <a:off x="327079" y="346752"/>
              <a:ext cx="2515561" cy="5321049"/>
            </a:xfrm>
            <a:prstGeom prst="roundRect">
              <a:avLst>
                <a:gd name="adj" fmla="val 9524"/>
              </a:avLst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pic>
          <p:nvPicPr>
            <p:cNvPr id="387" name="Рисунок 14" descr="Рисунок 1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3169718" cy="5991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9" name="Рисунок 19"/>
          <p:cNvSpPr/>
          <p:nvPr>
            <p:ph type="pic" sz="quarter" idx="21"/>
          </p:nvPr>
        </p:nvSpPr>
        <p:spPr>
          <a:xfrm>
            <a:off x="8989031" y="795424"/>
            <a:ext cx="2428739" cy="5295381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grpSp>
        <p:nvGrpSpPr>
          <p:cNvPr id="392" name="Группа 17"/>
          <p:cNvGrpSpPr/>
          <p:nvPr/>
        </p:nvGrpSpPr>
        <p:grpSpPr>
          <a:xfrm>
            <a:off x="5750197" y="452280"/>
            <a:ext cx="3169718" cy="5991386"/>
            <a:chOff x="0" y="0"/>
            <a:chExt cx="3169716" cy="5991384"/>
          </a:xfrm>
        </p:grpSpPr>
        <p:sp>
          <p:nvSpPr>
            <p:cNvPr id="390" name="Скругленный прямоугольник 20"/>
            <p:cNvSpPr/>
            <p:nvPr/>
          </p:nvSpPr>
          <p:spPr>
            <a:xfrm>
              <a:off x="327078" y="346752"/>
              <a:ext cx="2515561" cy="5321049"/>
            </a:xfrm>
            <a:prstGeom prst="roundRect">
              <a:avLst>
                <a:gd name="adj" fmla="val 9524"/>
              </a:avLst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pic>
          <p:nvPicPr>
            <p:cNvPr id="391" name="Рисунок 19" descr="Рисунок 1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3169718" cy="5991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3" name="Рисунок 19"/>
          <p:cNvSpPr/>
          <p:nvPr>
            <p:ph type="pic" sz="quarter" idx="22"/>
          </p:nvPr>
        </p:nvSpPr>
        <p:spPr>
          <a:xfrm>
            <a:off x="6122287" y="795424"/>
            <a:ext cx="2428739" cy="5295381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Скругленный прямоугольник 25"/>
          <p:cNvSpPr/>
          <p:nvPr/>
        </p:nvSpPr>
        <p:spPr>
          <a:xfrm>
            <a:off x="3622719" y="799033"/>
            <a:ext cx="2515562" cy="5321047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02" name="Body Level One…"/>
          <p:cNvSpPr txBox="1"/>
          <p:nvPr>
            <p:ph type="body" sz="half" idx="1"/>
          </p:nvPr>
        </p:nvSpPr>
        <p:spPr>
          <a:xfrm>
            <a:off x="685006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3" name="Заголовок – главная мысль слайда"/>
          <p:cNvSpPr txBox="1"/>
          <p:nvPr>
            <p:ph type="title" hasCustomPrompt="1"/>
          </p:nvPr>
        </p:nvSpPr>
        <p:spPr>
          <a:xfrm>
            <a:off x="6855883" y="692150"/>
            <a:ext cx="4663018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04" name="Рисунок 19"/>
          <p:cNvSpPr/>
          <p:nvPr>
            <p:ph type="pic" sz="quarter" idx="21"/>
          </p:nvPr>
        </p:nvSpPr>
        <p:spPr>
          <a:xfrm>
            <a:off x="3667731" y="795424"/>
            <a:ext cx="2428739" cy="5295381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5" name="Скругленный прямоугольник 32"/>
          <p:cNvSpPr/>
          <p:nvPr/>
        </p:nvSpPr>
        <p:spPr>
          <a:xfrm>
            <a:off x="755974" y="799033"/>
            <a:ext cx="2515561" cy="5321047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06" name="Рисунок 19"/>
          <p:cNvSpPr/>
          <p:nvPr>
            <p:ph type="pic" sz="quarter" idx="22"/>
          </p:nvPr>
        </p:nvSpPr>
        <p:spPr>
          <a:xfrm>
            <a:off x="800987" y="795424"/>
            <a:ext cx="2428739" cy="5295381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407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641" y="452281"/>
            <a:ext cx="3169717" cy="5991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896" y="452281"/>
            <a:ext cx="3169717" cy="5991384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итульный слайд раздела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Рисунок 9" descr="Рисунок 9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39"/>
          <a:stretch>
            <a:fillRect/>
          </a:stretch>
        </p:blipFill>
        <p:spPr>
          <a:xfrm>
            <a:off x="6311900" y="-1"/>
            <a:ext cx="58801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Название раздела"/>
          <p:cNvSpPr txBox="1"/>
          <p:nvPr>
            <p:ph type="title" hasCustomPrompt="1"/>
          </p:nvPr>
        </p:nvSpPr>
        <p:spPr>
          <a:xfrm>
            <a:off x="603172" y="1119966"/>
            <a:ext cx="4621373" cy="1828195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Название раздела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Скругленный прямоугольник 11"/>
          <p:cNvSpPr/>
          <p:nvPr/>
        </p:nvSpPr>
        <p:spPr>
          <a:xfrm>
            <a:off x="7508392" y="991395"/>
            <a:ext cx="3355921" cy="7215894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17" name="Рисунок 15"/>
          <p:cNvSpPr/>
          <p:nvPr>
            <p:ph type="pic" sz="half" idx="21"/>
          </p:nvPr>
        </p:nvSpPr>
        <p:spPr>
          <a:xfrm>
            <a:off x="7530641" y="991395"/>
            <a:ext cx="3311423" cy="7164002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8" name="Body Level One…"/>
          <p:cNvSpPr txBox="1"/>
          <p:nvPr>
            <p:ph type="body" sz="half" idx="1"/>
          </p:nvPr>
        </p:nvSpPr>
        <p:spPr>
          <a:xfrm>
            <a:off x="671514" y="2055970"/>
            <a:ext cx="5424486" cy="414480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9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5424489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pic>
        <p:nvPicPr>
          <p:cNvPr id="420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9061" y="498013"/>
            <a:ext cx="4303546" cy="813454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Рисунок 12"/>
          <p:cNvSpPr/>
          <p:nvPr>
            <p:ph type="pic" sz="half" idx="21"/>
          </p:nvPr>
        </p:nvSpPr>
        <p:spPr>
          <a:xfrm>
            <a:off x="5671079" y="2083205"/>
            <a:ext cx="5866491" cy="35996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429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6900" y="1773238"/>
            <a:ext cx="5868988" cy="309969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Body Level One…"/>
          <p:cNvSpPr txBox="1"/>
          <p:nvPr>
            <p:ph type="body" sz="half" idx="1"/>
          </p:nvPr>
        </p:nvSpPr>
        <p:spPr>
          <a:xfrm>
            <a:off x="671514" y="1773239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1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10868557" cy="67945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Body Level One…"/>
          <p:cNvSpPr txBox="1"/>
          <p:nvPr>
            <p:ph type="body" sz="half" idx="1" hasCustomPrompt="1"/>
          </p:nvPr>
        </p:nvSpPr>
        <p:spPr>
          <a:xfrm>
            <a:off x="6096000" y="692150"/>
            <a:ext cx="5437188" cy="5508625"/>
          </a:xfrm>
          <a:prstGeom prst="rect">
            <a:avLst/>
          </a:prstGeom>
        </p:spPr>
        <p:txBody>
          <a:bodyPr/>
          <a:lstStyle/>
          <a:p>
            <a:pPr/>
            <a:r>
              <a:t>Объект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0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41" name="Текст 2"/>
          <p:cNvSpPr/>
          <p:nvPr>
            <p:ph type="body" sz="half" idx="21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Рисунок 12"/>
          <p:cNvSpPr/>
          <p:nvPr>
            <p:ph type="pic" idx="2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0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51" name="Body Level One…"/>
          <p:cNvSpPr txBox="1"/>
          <p:nvPr>
            <p:ph type="body" sz="half" idx="1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Рисунок 12"/>
          <p:cNvSpPr/>
          <p:nvPr>
            <p:ph type="pic" idx="2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60" name="Заголовок – главная мысль слайда"/>
          <p:cNvSpPr txBox="1"/>
          <p:nvPr>
            <p:ph type="title" hasCustomPrompt="1"/>
          </p:nvPr>
        </p:nvSpPr>
        <p:spPr>
          <a:xfrm>
            <a:off x="6870171" y="692150"/>
            <a:ext cx="4663019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61" name="Body Level One…"/>
          <p:cNvSpPr txBox="1"/>
          <p:nvPr>
            <p:ph type="body" sz="half" idx="1"/>
          </p:nvPr>
        </p:nvSpPr>
        <p:spPr>
          <a:xfrm>
            <a:off x="6864350" y="2018599"/>
            <a:ext cx="4649788" cy="418217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Рисунок 12"/>
          <p:cNvSpPr/>
          <p:nvPr>
            <p:ph type="pic" sz="half" idx="21"/>
          </p:nvPr>
        </p:nvSpPr>
        <p:spPr>
          <a:xfrm>
            <a:off x="6096000" y="692151"/>
            <a:ext cx="5437188" cy="41821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0" name="Body Level One…"/>
          <p:cNvSpPr txBox="1"/>
          <p:nvPr>
            <p:ph type="body" sz="quarter" idx="1" hasCustomPrompt="1"/>
          </p:nvPr>
        </p:nvSpPr>
        <p:spPr>
          <a:xfrm>
            <a:off x="6096000" y="5147214"/>
            <a:ext cx="5449888" cy="35281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 marL="328613" indent="-328613">
              <a:lnSpc>
                <a:spcPct val="100000"/>
              </a:lnSpc>
              <a:defRPr sz="1800"/>
            </a:lvl2pPr>
            <a:lvl3pPr marL="674687" indent="-404811">
              <a:lnSpc>
                <a:spcPct val="100000"/>
              </a:lnSpc>
              <a:defRPr sz="1800"/>
            </a:lvl3pPr>
            <a:lvl4pPr marL="1600200" indent="-228600">
              <a:lnSpc>
                <a:spcPct val="100000"/>
              </a:lnSpc>
              <a:defRPr sz="1800"/>
            </a:lvl4pPr>
            <a:lvl5pPr marL="2057400" indent="-228600">
              <a:lnSpc>
                <a:spcPct val="100000"/>
              </a:lnSpc>
              <a:defRPr sz="1800"/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1" name="Текст 5"/>
          <p:cNvSpPr/>
          <p:nvPr>
            <p:ph type="body" sz="quarter" idx="22" hasCustomPrompt="1"/>
          </p:nvPr>
        </p:nvSpPr>
        <p:spPr>
          <a:xfrm>
            <a:off x="6096000" y="5553075"/>
            <a:ext cx="5449888" cy="684215"/>
          </a:xfrm>
          <a:prstGeom prst="rect">
            <a:avLst/>
          </a:prstGeom>
        </p:spPr>
        <p:txBody>
          <a:bodyPr/>
          <a:lstStyle/>
          <a:p>
            <a:pPr/>
            <a:r>
              <a:t>Кратко сформулируйте главную мысль</a:t>
            </a:r>
          </a:p>
        </p:txBody>
      </p:sp>
      <p:sp>
        <p:nvSpPr>
          <p:cNvPr id="472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4663020" cy="1081088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73" name="Текст 2"/>
          <p:cNvSpPr/>
          <p:nvPr>
            <p:ph type="body" sz="half" idx="23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Рисунок 12"/>
          <p:cNvSpPr/>
          <p:nvPr>
            <p:ph type="pic" sz="quarter" idx="21"/>
          </p:nvPr>
        </p:nvSpPr>
        <p:spPr>
          <a:xfrm>
            <a:off x="1608083" y="1773235"/>
            <a:ext cx="3156226" cy="31562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2" name="Напишите основную мысль"/>
          <p:cNvSpPr txBox="1"/>
          <p:nvPr>
            <p:ph type="title" hasCustomPrompt="1"/>
          </p:nvPr>
        </p:nvSpPr>
        <p:spPr>
          <a:xfrm>
            <a:off x="5340350" y="2201186"/>
            <a:ext cx="4891857" cy="1063404"/>
          </a:xfrm>
          <a:prstGeom prst="rect">
            <a:avLst/>
          </a:prstGeom>
        </p:spPr>
        <p:txBody>
          <a:bodyPr/>
          <a:lstStyle/>
          <a:p>
            <a:pPr/>
            <a:r>
              <a:t>Напишите основную мысль</a:t>
            </a:r>
          </a:p>
        </p:txBody>
      </p:sp>
      <p:sp>
        <p:nvSpPr>
          <p:cNvPr id="483" name="Body Level One…"/>
          <p:cNvSpPr txBox="1"/>
          <p:nvPr>
            <p:ph type="body" sz="quarter" idx="1" hasCustomPrompt="1"/>
          </p:nvPr>
        </p:nvSpPr>
        <p:spPr>
          <a:xfrm>
            <a:off x="5337597" y="3441162"/>
            <a:ext cx="4894517" cy="1172238"/>
          </a:xfrm>
          <a:prstGeom prst="rect">
            <a:avLst/>
          </a:prstGeom>
        </p:spPr>
        <p:txBody>
          <a:bodyPr/>
          <a:lstStyle>
            <a:lvl2pPr marL="261256" indent="-261256"/>
          </a:lstStyle>
          <a:p>
            <a:pPr/>
            <a:r>
              <a:t>Опишите кратко идеи, подтверждающие основную мысль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Рисунок 33"/>
          <p:cNvSpPr/>
          <p:nvPr>
            <p:ph type="pic" sz="quarter" idx="21"/>
          </p:nvPr>
        </p:nvSpPr>
        <p:spPr>
          <a:xfrm>
            <a:off x="5349730" y="800100"/>
            <a:ext cx="1091573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2" name="Рисунок 34"/>
          <p:cNvSpPr/>
          <p:nvPr>
            <p:ph type="pic" sz="quarter" idx="22"/>
          </p:nvPr>
        </p:nvSpPr>
        <p:spPr>
          <a:xfrm>
            <a:off x="6950626" y="800100"/>
            <a:ext cx="1091573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3" name="Рисунок 36"/>
          <p:cNvSpPr/>
          <p:nvPr>
            <p:ph type="pic" sz="quarter" idx="23"/>
          </p:nvPr>
        </p:nvSpPr>
        <p:spPr>
          <a:xfrm>
            <a:off x="8511195" y="800100"/>
            <a:ext cx="1091574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4" name="Рисунок 37"/>
          <p:cNvSpPr/>
          <p:nvPr>
            <p:ph type="pic" sz="quarter" idx="24"/>
          </p:nvPr>
        </p:nvSpPr>
        <p:spPr>
          <a:xfrm>
            <a:off x="10112092" y="800100"/>
            <a:ext cx="1091573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5" name="Рисунок 33"/>
          <p:cNvSpPr/>
          <p:nvPr>
            <p:ph type="pic" sz="quarter" idx="25"/>
          </p:nvPr>
        </p:nvSpPr>
        <p:spPr>
          <a:xfrm>
            <a:off x="5349730" y="224863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6" name="Рисунок 34"/>
          <p:cNvSpPr/>
          <p:nvPr>
            <p:ph type="pic" sz="quarter" idx="26"/>
          </p:nvPr>
        </p:nvSpPr>
        <p:spPr>
          <a:xfrm>
            <a:off x="6950626" y="224863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7" name="Рисунок 36"/>
          <p:cNvSpPr/>
          <p:nvPr>
            <p:ph type="pic" sz="quarter" idx="27"/>
          </p:nvPr>
        </p:nvSpPr>
        <p:spPr>
          <a:xfrm>
            <a:off x="8511195" y="2248637"/>
            <a:ext cx="1091574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8" name="Рисунок 37"/>
          <p:cNvSpPr/>
          <p:nvPr>
            <p:ph type="pic" sz="quarter" idx="28"/>
          </p:nvPr>
        </p:nvSpPr>
        <p:spPr>
          <a:xfrm>
            <a:off x="10112092" y="224863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9" name="Рисунок 33"/>
          <p:cNvSpPr/>
          <p:nvPr>
            <p:ph type="pic" sz="quarter" idx="29"/>
          </p:nvPr>
        </p:nvSpPr>
        <p:spPr>
          <a:xfrm>
            <a:off x="5349730" y="369717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0" name="Рисунок 34"/>
          <p:cNvSpPr/>
          <p:nvPr>
            <p:ph type="pic" sz="quarter" idx="30"/>
          </p:nvPr>
        </p:nvSpPr>
        <p:spPr>
          <a:xfrm>
            <a:off x="6950626" y="369717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1" name="Рисунок 36"/>
          <p:cNvSpPr/>
          <p:nvPr>
            <p:ph type="pic" sz="quarter" idx="31"/>
          </p:nvPr>
        </p:nvSpPr>
        <p:spPr>
          <a:xfrm>
            <a:off x="8511195" y="3697177"/>
            <a:ext cx="1091574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2" name="Рисунок 37"/>
          <p:cNvSpPr/>
          <p:nvPr>
            <p:ph type="pic" sz="quarter" idx="32"/>
          </p:nvPr>
        </p:nvSpPr>
        <p:spPr>
          <a:xfrm>
            <a:off x="10112092" y="3697177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3" name="Рисунок 33"/>
          <p:cNvSpPr/>
          <p:nvPr>
            <p:ph type="pic" sz="quarter" idx="33"/>
          </p:nvPr>
        </p:nvSpPr>
        <p:spPr>
          <a:xfrm>
            <a:off x="5349730" y="5145716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4" name="Рисунок 34"/>
          <p:cNvSpPr/>
          <p:nvPr>
            <p:ph type="pic" sz="quarter" idx="34"/>
          </p:nvPr>
        </p:nvSpPr>
        <p:spPr>
          <a:xfrm>
            <a:off x="6950626" y="5145716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5" name="Рисунок 36"/>
          <p:cNvSpPr/>
          <p:nvPr>
            <p:ph type="pic" sz="quarter" idx="35"/>
          </p:nvPr>
        </p:nvSpPr>
        <p:spPr>
          <a:xfrm>
            <a:off x="8511195" y="5145716"/>
            <a:ext cx="1091574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6" name="Рисунок 37"/>
          <p:cNvSpPr/>
          <p:nvPr>
            <p:ph type="pic" sz="quarter" idx="36"/>
          </p:nvPr>
        </p:nvSpPr>
        <p:spPr>
          <a:xfrm>
            <a:off x="10112092" y="5145716"/>
            <a:ext cx="1091573" cy="10915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7" name="Body Level One…"/>
          <p:cNvSpPr txBox="1"/>
          <p:nvPr>
            <p:ph type="body" sz="quarter" idx="1" hasCustomPrompt="1"/>
          </p:nvPr>
        </p:nvSpPr>
        <p:spPr>
          <a:xfrm>
            <a:off x="671512" y="2550946"/>
            <a:ext cx="3371852" cy="3686341"/>
          </a:xfrm>
          <a:prstGeom prst="rect">
            <a:avLst/>
          </a:prstGeom>
        </p:spPr>
        <p:txBody>
          <a:bodyPr/>
          <a:lstStyle>
            <a:lvl2pPr marL="261256" indent="-261256"/>
          </a:lstStyle>
          <a:p>
            <a:pPr/>
            <a:r>
              <a:t>Опишите кратко идеи, подтверждающие основную мысль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08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48"/>
            <a:ext cx="3366032" cy="1708152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5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Box 17"/>
          <p:cNvSpPr txBox="1"/>
          <p:nvPr/>
        </p:nvSpPr>
        <p:spPr>
          <a:xfrm>
            <a:off x="3105307" y="-1049151"/>
            <a:ext cx="1876112" cy="43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8800">
                <a:solidFill>
                  <a:schemeClr val="accent1"/>
                </a:solidFill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«</a:t>
            </a:r>
          </a:p>
        </p:txBody>
      </p:sp>
      <p:sp>
        <p:nvSpPr>
          <p:cNvPr id="517" name="Body Level One…"/>
          <p:cNvSpPr txBox="1"/>
          <p:nvPr>
            <p:ph type="body" sz="quarter" idx="1" hasCustomPrompt="1"/>
          </p:nvPr>
        </p:nvSpPr>
        <p:spPr>
          <a:xfrm>
            <a:off x="5346701" y="711407"/>
            <a:ext cx="6199188" cy="106183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  <a:lvl2pPr marL="657226" indent="-657226">
              <a:defRPr sz="3600">
                <a:solidFill>
                  <a:schemeClr val="accent1"/>
                </a:solidFill>
              </a:defRPr>
            </a:lvl2pPr>
            <a:lvl3pPr marL="1079500" indent="-809625">
              <a:defRPr sz="3600">
                <a:solidFill>
                  <a:schemeClr val="accent1"/>
                </a:solidFill>
              </a:defRPr>
            </a:lvl3pPr>
            <a:lvl4pPr marL="1828800" indent="-457200">
              <a:defRPr sz="3600">
                <a:solidFill>
                  <a:schemeClr val="accent1"/>
                </a:solidFill>
              </a:defRPr>
            </a:lvl4pPr>
            <a:lvl5pPr marL="2286000" indent="-457200">
              <a:defRPr sz="3600">
                <a:solidFill>
                  <a:schemeClr val="accent1"/>
                </a:solidFill>
              </a:defRPr>
            </a:lvl5pPr>
          </a:lstStyle>
          <a:p>
            <a:pPr/>
            <a:r>
              <a:t>Цитата: ключевая мысль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18" name="Рисунок 33"/>
          <p:cNvSpPr/>
          <p:nvPr>
            <p:ph type="pic" sz="quarter" idx="21"/>
          </p:nvPr>
        </p:nvSpPr>
        <p:spPr>
          <a:xfrm>
            <a:off x="671512" y="800101"/>
            <a:ext cx="3370774" cy="33715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9" name="Name + Surname"/>
          <p:cNvSpPr/>
          <p:nvPr>
            <p:ph type="body" sz="quarter" idx="22" hasCustomPrompt="1"/>
          </p:nvPr>
        </p:nvSpPr>
        <p:spPr>
          <a:xfrm>
            <a:off x="672590" y="4580421"/>
            <a:ext cx="3372029" cy="88823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Имя  и фамилия</a:t>
            </a:r>
          </a:p>
        </p:txBody>
      </p:sp>
      <p:sp>
        <p:nvSpPr>
          <p:cNvPr id="520" name="Position"/>
          <p:cNvSpPr/>
          <p:nvPr>
            <p:ph type="body" sz="quarter" idx="23" hasCustomPrompt="1"/>
          </p:nvPr>
        </p:nvSpPr>
        <p:spPr>
          <a:xfrm>
            <a:off x="672590" y="5490166"/>
            <a:ext cx="3370774" cy="71060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Название должности</a:t>
            </a:r>
          </a:p>
        </p:txBody>
      </p:sp>
      <p:sp>
        <p:nvSpPr>
          <p:cNvPr id="521" name="Body Text"/>
          <p:cNvSpPr/>
          <p:nvPr>
            <p:ph type="body" sz="half" idx="24" hasCustomPrompt="1"/>
          </p:nvPr>
        </p:nvSpPr>
        <p:spPr>
          <a:xfrm>
            <a:off x="5346701" y="1983399"/>
            <a:ext cx="6194153" cy="4166099"/>
          </a:xfrm>
          <a:prstGeom prst="rect">
            <a:avLst/>
          </a:prstGeom>
        </p:spPr>
        <p:txBody>
          <a:bodyPr/>
          <a:lstStyle/>
          <a:p>
            <a:pPr/>
            <a:r>
              <a:t>Опишите кратко идеи, подтверждающие основную мысль слайда
Уровень 2
Уровень 3</a:t>
            </a:r>
          </a:p>
        </p:txBody>
      </p:sp>
      <p:sp>
        <p:nvSpPr>
          <p:cNvPr id="5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Body Level One…"/>
          <p:cNvSpPr txBox="1"/>
          <p:nvPr>
            <p:ph type="body" sz="quarter" idx="1" hasCustomPrompt="1"/>
          </p:nvPr>
        </p:nvSpPr>
        <p:spPr>
          <a:xfrm>
            <a:off x="3359150" y="692151"/>
            <a:ext cx="8174040" cy="160961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1pPr>
            <a:lvl2pPr marL="803276" indent="-8032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2pPr>
            <a:lvl3pPr marL="1259415" indent="-98954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3pPr>
            <a:lvl4pPr marL="1930400" indent="-55880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4pPr>
            <a:lvl5pPr marL="2387600" indent="-55880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</a:defRPr>
            </a:lvl5pPr>
          </a:lstStyle>
          <a:p>
            <a:pPr/>
            <a:r>
              <a:t>Цитата: ключевая мысль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0" name="Name + Surname"/>
          <p:cNvSpPr/>
          <p:nvPr>
            <p:ph type="body" sz="quarter" idx="21" hasCustomPrompt="1"/>
          </p:nvPr>
        </p:nvSpPr>
        <p:spPr>
          <a:xfrm>
            <a:off x="3359150" y="5738829"/>
            <a:ext cx="8200515" cy="4619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Имя и фамилия</a:t>
            </a:r>
          </a:p>
        </p:txBody>
      </p:sp>
      <p:sp>
        <p:nvSpPr>
          <p:cNvPr id="531" name="Body Text"/>
          <p:cNvSpPr/>
          <p:nvPr>
            <p:ph type="body" sz="quarter" idx="22" hasCustomPrompt="1"/>
          </p:nvPr>
        </p:nvSpPr>
        <p:spPr>
          <a:xfrm>
            <a:off x="3366813" y="2459421"/>
            <a:ext cx="8174040" cy="16096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Опишите кратко идеи,  подтверждающие основную мысль слайда</a:t>
            </a:r>
          </a:p>
        </p:txBody>
      </p:sp>
      <p:sp>
        <p:nvSpPr>
          <p:cNvPr id="532" name="TextBox 11"/>
          <p:cNvSpPr txBox="1"/>
          <p:nvPr/>
        </p:nvSpPr>
        <p:spPr>
          <a:xfrm>
            <a:off x="635950" y="-1049152"/>
            <a:ext cx="1876112" cy="43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8800">
                <a:solidFill>
                  <a:schemeClr val="accent1"/>
                </a:solidFill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pPr/>
            <a:r>
              <a:t>«</a:t>
            </a:r>
          </a:p>
        </p:txBody>
      </p:sp>
      <p:sp>
        <p:nvSpPr>
          <p:cNvPr id="5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итульный слайд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Название раздела"/>
          <p:cNvSpPr txBox="1"/>
          <p:nvPr>
            <p:ph type="title" hasCustomPrompt="1"/>
          </p:nvPr>
        </p:nvSpPr>
        <p:spPr>
          <a:xfrm>
            <a:off x="603172" y="1119966"/>
            <a:ext cx="4621373" cy="1828195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Название раздела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инальный слайд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39"/>
          <a:stretch>
            <a:fillRect/>
          </a:stretch>
        </p:blipFill>
        <p:spPr>
          <a:xfrm>
            <a:off x="6311900" y="-1"/>
            <a:ext cx="58801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Спасибо за внимание!"/>
          <p:cNvSpPr txBox="1"/>
          <p:nvPr>
            <p:ph type="title" hasCustomPrompt="1"/>
          </p:nvPr>
        </p:nvSpPr>
        <p:spPr>
          <a:xfrm>
            <a:off x="620712" y="583317"/>
            <a:ext cx="5475290" cy="1828195"/>
          </a:xfrm>
          <a:prstGeom prst="rect">
            <a:avLst/>
          </a:prstGeom>
        </p:spPr>
        <p:txBody>
          <a:bodyPr anchor="b"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grpSp>
        <p:nvGrpSpPr>
          <p:cNvPr id="546" name="Группа 6"/>
          <p:cNvGrpSpPr/>
          <p:nvPr/>
        </p:nvGrpSpPr>
        <p:grpSpPr>
          <a:xfrm>
            <a:off x="658069" y="5503762"/>
            <a:ext cx="697015" cy="697016"/>
            <a:chOff x="-1" y="-1"/>
            <a:chExt cx="697014" cy="697014"/>
          </a:xfrm>
        </p:grpSpPr>
        <p:grpSp>
          <p:nvGrpSpPr>
            <p:cNvPr id="544" name="Группа 8"/>
            <p:cNvGrpSpPr/>
            <p:nvPr/>
          </p:nvGrpSpPr>
          <p:grpSpPr>
            <a:xfrm>
              <a:off x="-2" y="-2"/>
              <a:ext cx="697015" cy="697015"/>
              <a:chOff x="0" y="0"/>
              <a:chExt cx="697014" cy="697014"/>
            </a:xfrm>
          </p:grpSpPr>
          <p:sp>
            <p:nvSpPr>
              <p:cNvPr id="542" name="Полилиния 10"/>
              <p:cNvSpPr/>
              <p:nvPr/>
            </p:nvSpPr>
            <p:spPr>
              <a:xfrm>
                <a:off x="-1" y="-1"/>
                <a:ext cx="697015" cy="697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543" name="Полилиния 11"/>
              <p:cNvSpPr/>
              <p:nvPr/>
            </p:nvSpPr>
            <p:spPr>
              <a:xfrm>
                <a:off x="117621" y="212008"/>
                <a:ext cx="464969" cy="290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</p:grpSp>
        <p:sp>
          <p:nvSpPr>
            <p:cNvPr id="545" name="Полилиния 9"/>
            <p:cNvSpPr/>
            <p:nvPr/>
          </p:nvSpPr>
          <p:spPr>
            <a:xfrm>
              <a:off x="117484" y="211693"/>
              <a:ext cx="463258" cy="29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5" fill="norm" stroke="1" extrusionOk="0">
                  <a:moveTo>
                    <a:pt x="3653" y="716"/>
                  </a:moveTo>
                  <a:cubicBezTo>
                    <a:pt x="3658" y="529"/>
                    <a:pt x="3633" y="343"/>
                    <a:pt x="3579" y="176"/>
                  </a:cubicBezTo>
                  <a:cubicBezTo>
                    <a:pt x="3560" y="135"/>
                    <a:pt x="3537" y="101"/>
                    <a:pt x="3510" y="74"/>
                  </a:cubicBezTo>
                  <a:cubicBezTo>
                    <a:pt x="3404" y="7"/>
                    <a:pt x="3289" y="-15"/>
                    <a:pt x="3176" y="9"/>
                  </a:cubicBezTo>
                  <a:lnTo>
                    <a:pt x="428" y="9"/>
                  </a:lnTo>
                  <a:cubicBezTo>
                    <a:pt x="245" y="9"/>
                    <a:pt x="152" y="9"/>
                    <a:pt x="90" y="81"/>
                  </a:cubicBezTo>
                  <a:cubicBezTo>
                    <a:pt x="64" y="112"/>
                    <a:pt x="42" y="151"/>
                    <a:pt x="26" y="195"/>
                  </a:cubicBezTo>
                  <a:cubicBezTo>
                    <a:pt x="-15" y="302"/>
                    <a:pt x="-3" y="454"/>
                    <a:pt x="26" y="750"/>
                  </a:cubicBezTo>
                  <a:cubicBezTo>
                    <a:pt x="1455" y="20644"/>
                    <a:pt x="8658" y="21514"/>
                    <a:pt x="11854" y="21552"/>
                  </a:cubicBezTo>
                  <a:cubicBezTo>
                    <a:pt x="12021" y="21552"/>
                    <a:pt x="12092" y="21552"/>
                    <a:pt x="12164" y="21488"/>
                  </a:cubicBezTo>
                  <a:cubicBezTo>
                    <a:pt x="12188" y="21461"/>
                    <a:pt x="12209" y="21427"/>
                    <a:pt x="12226" y="21389"/>
                  </a:cubicBezTo>
                  <a:cubicBezTo>
                    <a:pt x="12269" y="21294"/>
                    <a:pt x="12269" y="21157"/>
                    <a:pt x="12269" y="20891"/>
                  </a:cubicBezTo>
                  <a:lnTo>
                    <a:pt x="12269" y="13812"/>
                  </a:lnTo>
                  <a:cubicBezTo>
                    <a:pt x="16082" y="14869"/>
                    <a:pt x="17405" y="19386"/>
                    <a:pt x="17750" y="20997"/>
                  </a:cubicBezTo>
                  <a:cubicBezTo>
                    <a:pt x="17775" y="21160"/>
                    <a:pt x="17820" y="21314"/>
                    <a:pt x="17881" y="21450"/>
                  </a:cubicBezTo>
                  <a:cubicBezTo>
                    <a:pt x="17901" y="21478"/>
                    <a:pt x="17922" y="21503"/>
                    <a:pt x="17946" y="21522"/>
                  </a:cubicBezTo>
                  <a:cubicBezTo>
                    <a:pt x="18040" y="21569"/>
                    <a:pt x="18140" y="21585"/>
                    <a:pt x="18239" y="21568"/>
                  </a:cubicBezTo>
                  <a:lnTo>
                    <a:pt x="21099" y="21568"/>
                  </a:lnTo>
                  <a:cubicBezTo>
                    <a:pt x="21313" y="21568"/>
                    <a:pt x="21423" y="21568"/>
                    <a:pt x="21490" y="21476"/>
                  </a:cubicBezTo>
                  <a:cubicBezTo>
                    <a:pt x="21516" y="21438"/>
                    <a:pt x="21537" y="21391"/>
                    <a:pt x="21552" y="21340"/>
                  </a:cubicBezTo>
                  <a:cubicBezTo>
                    <a:pt x="21585" y="21210"/>
                    <a:pt x="21552" y="21047"/>
                    <a:pt x="21487" y="20727"/>
                  </a:cubicBezTo>
                  <a:cubicBezTo>
                    <a:pt x="19840" y="12710"/>
                    <a:pt x="16177" y="10794"/>
                    <a:pt x="16177" y="10794"/>
                  </a:cubicBezTo>
                  <a:cubicBezTo>
                    <a:pt x="18506" y="8571"/>
                    <a:pt x="20205" y="4998"/>
                    <a:pt x="20920" y="822"/>
                  </a:cubicBezTo>
                  <a:cubicBezTo>
                    <a:pt x="20970" y="518"/>
                    <a:pt x="20996" y="366"/>
                    <a:pt x="20961" y="241"/>
                  </a:cubicBezTo>
                  <a:cubicBezTo>
                    <a:pt x="20945" y="192"/>
                    <a:pt x="20924" y="148"/>
                    <a:pt x="20899" y="112"/>
                  </a:cubicBezTo>
                  <a:cubicBezTo>
                    <a:pt x="20832" y="24"/>
                    <a:pt x="20729" y="24"/>
                    <a:pt x="20527" y="24"/>
                  </a:cubicBezTo>
                  <a:lnTo>
                    <a:pt x="17734" y="24"/>
                  </a:lnTo>
                  <a:cubicBezTo>
                    <a:pt x="17630" y="4"/>
                    <a:pt x="17525" y="22"/>
                    <a:pt x="17426" y="77"/>
                  </a:cubicBezTo>
                  <a:cubicBezTo>
                    <a:pt x="17400" y="97"/>
                    <a:pt x="17376" y="126"/>
                    <a:pt x="17357" y="161"/>
                  </a:cubicBezTo>
                  <a:cubicBezTo>
                    <a:pt x="17297" y="312"/>
                    <a:pt x="17258" y="482"/>
                    <a:pt x="17245" y="659"/>
                  </a:cubicBezTo>
                  <a:cubicBezTo>
                    <a:pt x="16630" y="4639"/>
                    <a:pt x="13927" y="8429"/>
                    <a:pt x="12261" y="8532"/>
                  </a:cubicBezTo>
                  <a:lnTo>
                    <a:pt x="12261" y="781"/>
                  </a:lnTo>
                  <a:cubicBezTo>
                    <a:pt x="12261" y="473"/>
                    <a:pt x="12261" y="321"/>
                    <a:pt x="12214" y="210"/>
                  </a:cubicBezTo>
                  <a:cubicBezTo>
                    <a:pt x="12195" y="165"/>
                    <a:pt x="12171" y="126"/>
                    <a:pt x="12142" y="96"/>
                  </a:cubicBezTo>
                  <a:cubicBezTo>
                    <a:pt x="12029" y="22"/>
                    <a:pt x="11906" y="-3"/>
                    <a:pt x="11785" y="24"/>
                  </a:cubicBezTo>
                  <a:lnTo>
                    <a:pt x="9223" y="24"/>
                  </a:lnTo>
                  <a:cubicBezTo>
                    <a:pt x="9102" y="-3"/>
                    <a:pt x="8980" y="22"/>
                    <a:pt x="8868" y="96"/>
                  </a:cubicBezTo>
                  <a:cubicBezTo>
                    <a:pt x="8839" y="126"/>
                    <a:pt x="8815" y="165"/>
                    <a:pt x="8796" y="210"/>
                  </a:cubicBezTo>
                  <a:cubicBezTo>
                    <a:pt x="8748" y="321"/>
                    <a:pt x="8748" y="473"/>
                    <a:pt x="8748" y="781"/>
                  </a:cubicBezTo>
                  <a:lnTo>
                    <a:pt x="8748" y="14998"/>
                  </a:lnTo>
                  <a:cubicBezTo>
                    <a:pt x="8748" y="14998"/>
                    <a:pt x="4444" y="13854"/>
                    <a:pt x="3653" y="7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5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инальный с QR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39"/>
          <a:stretch>
            <a:fillRect/>
          </a:stretch>
        </p:blipFill>
        <p:spPr>
          <a:xfrm>
            <a:off x="6311900" y="-1"/>
            <a:ext cx="58801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Спасибо за внимание!"/>
          <p:cNvSpPr txBox="1"/>
          <p:nvPr>
            <p:ph type="title" hasCustomPrompt="1"/>
          </p:nvPr>
        </p:nvSpPr>
        <p:spPr>
          <a:xfrm>
            <a:off x="620712" y="4372581"/>
            <a:ext cx="5475290" cy="1828195"/>
          </a:xfrm>
          <a:prstGeom prst="rect">
            <a:avLst/>
          </a:prstGeom>
        </p:spPr>
        <p:txBody>
          <a:bodyPr anchor="b"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sp>
        <p:nvSpPr>
          <p:cNvPr id="556" name="Рисунок 2"/>
          <p:cNvSpPr/>
          <p:nvPr>
            <p:ph type="pic" sz="quarter" idx="21"/>
          </p:nvPr>
        </p:nvSpPr>
        <p:spPr>
          <a:xfrm>
            <a:off x="658812" y="692150"/>
            <a:ext cx="1289051" cy="12890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инальный с QR + подпись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4670" r="3106" b="9239"/>
          <a:stretch>
            <a:fillRect/>
          </a:stretch>
        </p:blipFill>
        <p:spPr>
          <a:xfrm>
            <a:off x="6311900" y="-1"/>
            <a:ext cx="58801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Спасибо за внимание!"/>
          <p:cNvSpPr txBox="1"/>
          <p:nvPr>
            <p:ph type="title" hasCustomPrompt="1"/>
          </p:nvPr>
        </p:nvSpPr>
        <p:spPr>
          <a:xfrm>
            <a:off x="620712" y="3724881"/>
            <a:ext cx="5475290" cy="1828195"/>
          </a:xfrm>
          <a:prstGeom prst="rect">
            <a:avLst/>
          </a:prstGeom>
        </p:spPr>
        <p:txBody>
          <a:bodyPr anchor="b"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sp>
        <p:nvSpPr>
          <p:cNvPr id="566" name="Рисунок 2"/>
          <p:cNvSpPr/>
          <p:nvPr>
            <p:ph type="pic" sz="quarter" idx="21"/>
          </p:nvPr>
        </p:nvSpPr>
        <p:spPr>
          <a:xfrm>
            <a:off x="658812" y="692150"/>
            <a:ext cx="1289051" cy="12890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67" name="Body Level One…"/>
          <p:cNvSpPr txBox="1"/>
          <p:nvPr>
            <p:ph type="body" sz="quarter" idx="1" hasCustomPrompt="1"/>
          </p:nvPr>
        </p:nvSpPr>
        <p:spPr>
          <a:xfrm>
            <a:off x="658812" y="5842000"/>
            <a:ext cx="5437190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Василий Иванов, должность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Слайд №2.2 Разворот слев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Body Level One…"/>
          <p:cNvSpPr txBox="1"/>
          <p:nvPr>
            <p:ph type="body" idx="1" hasCustomPrompt="1"/>
          </p:nvPr>
        </p:nvSpPr>
        <p:spPr>
          <a:xfrm>
            <a:off x="982568" y="1978549"/>
            <a:ext cx="9726297" cy="3744783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90000"/>
              </a:lnSpc>
              <a:defRPr sz="2000">
                <a:solidFill>
                  <a:srgbClr val="323332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  <a:lvl2pPr marL="647700" indent="-190500">
              <a:lnSpc>
                <a:spcPct val="90000"/>
              </a:lnSpc>
              <a:defRPr sz="2000">
                <a:solidFill>
                  <a:srgbClr val="323332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2pPr>
            <a:lvl3pPr marL="1142999" indent="-228599">
              <a:lnSpc>
                <a:spcPct val="90000"/>
              </a:lnSpc>
              <a:buChar char="•"/>
              <a:defRPr sz="2000">
                <a:solidFill>
                  <a:srgbClr val="323332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3pPr>
            <a:lvl4pPr marL="1625600" indent="-254000">
              <a:lnSpc>
                <a:spcPct val="90000"/>
              </a:lnSpc>
              <a:defRPr sz="2000">
                <a:solidFill>
                  <a:srgbClr val="323332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4pPr>
            <a:lvl5pPr marL="2082800" indent="-254000">
              <a:lnSpc>
                <a:spcPct val="90000"/>
              </a:lnSpc>
              <a:defRPr sz="2000">
                <a:solidFill>
                  <a:srgbClr val="323332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6" name="Текст 23"/>
          <p:cNvSpPr/>
          <p:nvPr>
            <p:ph type="body" sz="quarter" idx="21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90000"/>
              </a:lnSpc>
              <a:defRPr b="1" sz="3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77" name="Прямая соединительная линия 18"/>
          <p:cNvSpPr/>
          <p:nvPr/>
        </p:nvSpPr>
        <p:spPr>
          <a:xfrm>
            <a:off x="982568" y="324739"/>
            <a:ext cx="1080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pic>
        <p:nvPicPr>
          <p:cNvPr id="578" name="Рисунок 720" descr="Рисунок 720"/>
          <p:cNvPicPr>
            <a:picLocks noChangeAspect="1"/>
          </p:cNvPicPr>
          <p:nvPr/>
        </p:nvPicPr>
        <p:blipFill>
          <a:blip r:embed="rId2">
            <a:extLst/>
          </a:blip>
          <a:srcRect l="54788" t="2981" r="38528" b="65080"/>
          <a:stretch>
            <a:fillRect/>
          </a:stretch>
        </p:blipFill>
        <p:spPr>
          <a:xfrm>
            <a:off x="-181462" y="1612531"/>
            <a:ext cx="621796" cy="294409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Slide Number"/>
          <p:cNvSpPr txBox="1"/>
          <p:nvPr>
            <p:ph type="sldNum" sz="quarter" idx="2"/>
          </p:nvPr>
        </p:nvSpPr>
        <p:spPr>
          <a:xfrm>
            <a:off x="215857" y="5855666"/>
            <a:ext cx="732639" cy="828041"/>
          </a:xfrm>
          <a:prstGeom prst="rect">
            <a:avLst/>
          </a:prstGeom>
        </p:spPr>
        <p:txBody>
          <a:bodyPr lIns="45719" tIns="45719" rIns="45719" bIns="45719" anchor="t">
            <a:normAutofit fontScale="100000" lnSpcReduction="0"/>
          </a:bodyPr>
          <a:lstStyle>
            <a:lvl1pPr algn="l">
              <a:defRPr b="1" sz="4800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Акц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Название раздела"/>
          <p:cNvSpPr txBox="1"/>
          <p:nvPr>
            <p:ph type="title" hasCustomPrompt="1"/>
          </p:nvPr>
        </p:nvSpPr>
        <p:spPr>
          <a:xfrm>
            <a:off x="1999415" y="2971950"/>
            <a:ext cx="8193169" cy="914098"/>
          </a:xfrm>
          <a:prstGeom prst="rect">
            <a:avLst/>
          </a:prstGeom>
        </p:spPr>
        <p:txBody>
          <a:bodyPr anchor="ctr"/>
          <a:lstStyle>
            <a:lvl1pPr algn="ctr"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Название раздела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Agenda"/>
          <p:cNvSpPr txBox="1"/>
          <p:nvPr>
            <p:ph type="title" hasCustomPrompt="1"/>
          </p:nvPr>
        </p:nvSpPr>
        <p:spPr>
          <a:xfrm>
            <a:off x="677332" y="692150"/>
            <a:ext cx="2681818" cy="644243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13" name="Body Level One…"/>
          <p:cNvSpPr txBox="1"/>
          <p:nvPr>
            <p:ph type="body" idx="1" hasCustomPrompt="1"/>
          </p:nvPr>
        </p:nvSpPr>
        <p:spPr>
          <a:xfrm>
            <a:off x="4043362" y="692150"/>
            <a:ext cx="7489826" cy="5508625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AutoNum type="arabicPeriod" startAt="1"/>
              <a:defRPr sz="2400"/>
            </a:lvl1pPr>
            <a:lvl2pPr marL="1072922" indent="-544284">
              <a:defRPr sz="2400"/>
            </a:lvl2pPr>
            <a:lvl3pPr marL="1495425" indent="-574675">
              <a:defRPr sz="2400"/>
            </a:lvl3pPr>
            <a:lvl4pPr marL="1676400" indent="-304800">
              <a:defRPr sz="2400"/>
            </a:lvl4pPr>
            <a:lvl5pPr marL="2133600" indent="-304800">
              <a:defRPr sz="2400"/>
            </a:lvl5pPr>
          </a:lstStyle>
          <a:p>
            <a:pPr/>
            <a:r>
              <a:t>Раскройте содержание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Заголовок – главная мысль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5"/>
          <p:cNvGrpSpPr/>
          <p:nvPr/>
        </p:nvGrpSpPr>
        <p:grpSpPr>
          <a:xfrm>
            <a:off x="-1" y="-114752"/>
            <a:ext cx="12188151" cy="64312"/>
            <a:chOff x="0" y="0"/>
            <a:chExt cx="12188150" cy="64311"/>
          </a:xfrm>
        </p:grpSpPr>
        <p:sp>
          <p:nvSpPr>
            <p:cNvPr id="2" name="Прямая соединительная линия 3"/>
            <p:cNvSpPr/>
            <p:nvPr/>
          </p:nvSpPr>
          <p:spPr>
            <a:xfrm flipH="1">
              <a:off x="0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" name="Прямая соединительная линия 6"/>
            <p:cNvSpPr/>
            <p:nvPr/>
          </p:nvSpPr>
          <p:spPr>
            <a:xfrm>
              <a:off x="67711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" name="Прямая соединительная линия 7"/>
            <p:cNvSpPr/>
            <p:nvPr/>
          </p:nvSpPr>
          <p:spPr>
            <a:xfrm>
              <a:off x="135423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" name="Прямая соединительная линия 8"/>
            <p:cNvSpPr/>
            <p:nvPr/>
          </p:nvSpPr>
          <p:spPr>
            <a:xfrm>
              <a:off x="2031357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" name="Прямая соединительная линия 9"/>
            <p:cNvSpPr/>
            <p:nvPr/>
          </p:nvSpPr>
          <p:spPr>
            <a:xfrm>
              <a:off x="2708476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" name="Прямая соединительная линия 10"/>
            <p:cNvSpPr/>
            <p:nvPr/>
          </p:nvSpPr>
          <p:spPr>
            <a:xfrm>
              <a:off x="3385595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" name="Прямая соединительная линия 11"/>
            <p:cNvSpPr/>
            <p:nvPr/>
          </p:nvSpPr>
          <p:spPr>
            <a:xfrm>
              <a:off x="4062714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" name="Прямая соединительная линия 12"/>
            <p:cNvSpPr/>
            <p:nvPr/>
          </p:nvSpPr>
          <p:spPr>
            <a:xfrm>
              <a:off x="4739833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" name="Прямая соединительная линия 13"/>
            <p:cNvSpPr/>
            <p:nvPr/>
          </p:nvSpPr>
          <p:spPr>
            <a:xfrm>
              <a:off x="5416952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" name="Прямая соединительная линия 14"/>
            <p:cNvSpPr/>
            <p:nvPr/>
          </p:nvSpPr>
          <p:spPr>
            <a:xfrm>
              <a:off x="6094071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" name="Прямая соединительная линия 15"/>
            <p:cNvSpPr/>
            <p:nvPr/>
          </p:nvSpPr>
          <p:spPr>
            <a:xfrm>
              <a:off x="6771190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" name="Прямая соединительная линия 16"/>
            <p:cNvSpPr/>
            <p:nvPr/>
          </p:nvSpPr>
          <p:spPr>
            <a:xfrm>
              <a:off x="744830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" name="Прямая соединительная линия 17"/>
            <p:cNvSpPr/>
            <p:nvPr/>
          </p:nvSpPr>
          <p:spPr>
            <a:xfrm>
              <a:off x="812542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" name="Прямая соединительная линия 18"/>
            <p:cNvSpPr/>
            <p:nvPr/>
          </p:nvSpPr>
          <p:spPr>
            <a:xfrm>
              <a:off x="880254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" name="Прямая соединительная линия 19"/>
            <p:cNvSpPr/>
            <p:nvPr/>
          </p:nvSpPr>
          <p:spPr>
            <a:xfrm>
              <a:off x="9479667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" name="Прямая соединительная линия 20"/>
            <p:cNvSpPr/>
            <p:nvPr/>
          </p:nvSpPr>
          <p:spPr>
            <a:xfrm>
              <a:off x="10156786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" name="Прямая соединительная линия 21"/>
            <p:cNvSpPr/>
            <p:nvPr/>
          </p:nvSpPr>
          <p:spPr>
            <a:xfrm>
              <a:off x="10833905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" name="Прямая соединительная линия 22"/>
            <p:cNvSpPr/>
            <p:nvPr/>
          </p:nvSpPr>
          <p:spPr>
            <a:xfrm>
              <a:off x="11511024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" name="Прямая соединительная линия 23"/>
            <p:cNvSpPr/>
            <p:nvPr/>
          </p:nvSpPr>
          <p:spPr>
            <a:xfrm>
              <a:off x="1218814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1" name="Группа 25"/>
          <p:cNvGrpSpPr/>
          <p:nvPr/>
        </p:nvGrpSpPr>
        <p:grpSpPr>
          <a:xfrm>
            <a:off x="-4" y="6987088"/>
            <a:ext cx="12188151" cy="64312"/>
            <a:chOff x="0" y="0"/>
            <a:chExt cx="12188150" cy="64311"/>
          </a:xfrm>
        </p:grpSpPr>
        <p:sp>
          <p:nvSpPr>
            <p:cNvPr id="22" name="Прямая соединительная линия 26"/>
            <p:cNvSpPr/>
            <p:nvPr/>
          </p:nvSpPr>
          <p:spPr>
            <a:xfrm flipH="1">
              <a:off x="0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" name="Прямая соединительная линия 28"/>
            <p:cNvSpPr/>
            <p:nvPr/>
          </p:nvSpPr>
          <p:spPr>
            <a:xfrm>
              <a:off x="67711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" name="Прямая соединительная линия 29"/>
            <p:cNvSpPr/>
            <p:nvPr/>
          </p:nvSpPr>
          <p:spPr>
            <a:xfrm>
              <a:off x="135423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" name="Прямая соединительная линия 30"/>
            <p:cNvSpPr/>
            <p:nvPr/>
          </p:nvSpPr>
          <p:spPr>
            <a:xfrm>
              <a:off x="2031357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" name="Прямая соединительная линия 31"/>
            <p:cNvSpPr/>
            <p:nvPr/>
          </p:nvSpPr>
          <p:spPr>
            <a:xfrm>
              <a:off x="2708476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" name="Прямая соединительная линия 32"/>
            <p:cNvSpPr/>
            <p:nvPr/>
          </p:nvSpPr>
          <p:spPr>
            <a:xfrm>
              <a:off x="3385595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" name="Прямая соединительная линия 33"/>
            <p:cNvSpPr/>
            <p:nvPr/>
          </p:nvSpPr>
          <p:spPr>
            <a:xfrm>
              <a:off x="4062714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" name="Прямая соединительная линия 34"/>
            <p:cNvSpPr/>
            <p:nvPr/>
          </p:nvSpPr>
          <p:spPr>
            <a:xfrm>
              <a:off x="4739833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" name="Прямая соединительная линия 35"/>
            <p:cNvSpPr/>
            <p:nvPr/>
          </p:nvSpPr>
          <p:spPr>
            <a:xfrm>
              <a:off x="5416952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" name="Прямая соединительная линия 36"/>
            <p:cNvSpPr/>
            <p:nvPr/>
          </p:nvSpPr>
          <p:spPr>
            <a:xfrm>
              <a:off x="6094071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" name="Прямая соединительная линия 37"/>
            <p:cNvSpPr/>
            <p:nvPr/>
          </p:nvSpPr>
          <p:spPr>
            <a:xfrm>
              <a:off x="6771190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" name="Прямая соединительная линия 38"/>
            <p:cNvSpPr/>
            <p:nvPr/>
          </p:nvSpPr>
          <p:spPr>
            <a:xfrm>
              <a:off x="744830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" name="Прямая соединительная линия 39"/>
            <p:cNvSpPr/>
            <p:nvPr/>
          </p:nvSpPr>
          <p:spPr>
            <a:xfrm>
              <a:off x="812542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" name="Прямая соединительная линия 40"/>
            <p:cNvSpPr/>
            <p:nvPr/>
          </p:nvSpPr>
          <p:spPr>
            <a:xfrm>
              <a:off x="8802548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" name="Прямая соединительная линия 41"/>
            <p:cNvSpPr/>
            <p:nvPr/>
          </p:nvSpPr>
          <p:spPr>
            <a:xfrm>
              <a:off x="9479667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" name="Прямая соединительная линия 42"/>
            <p:cNvSpPr/>
            <p:nvPr/>
          </p:nvSpPr>
          <p:spPr>
            <a:xfrm>
              <a:off x="10156786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" name="Прямая соединительная линия 43"/>
            <p:cNvSpPr/>
            <p:nvPr/>
          </p:nvSpPr>
          <p:spPr>
            <a:xfrm>
              <a:off x="10833905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" name="Прямая соединительная линия 44"/>
            <p:cNvSpPr/>
            <p:nvPr/>
          </p:nvSpPr>
          <p:spPr>
            <a:xfrm>
              <a:off x="11511024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" name="Прямая соединительная линия 45"/>
            <p:cNvSpPr/>
            <p:nvPr/>
          </p:nvSpPr>
          <p:spPr>
            <a:xfrm>
              <a:off x="12188149" y="-1"/>
              <a:ext cx="2" cy="64313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2" name="Body Level One…"/>
          <p:cNvSpPr txBox="1"/>
          <p:nvPr>
            <p:ph type="body" idx="1"/>
          </p:nvPr>
        </p:nvSpPr>
        <p:spPr>
          <a:xfrm>
            <a:off x="671512" y="1773238"/>
            <a:ext cx="10861676" cy="446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Заголовок – главная мысль слайда"/>
          <p:cNvSpPr txBox="1"/>
          <p:nvPr>
            <p:ph type="title" hasCustomPrompt="1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Заголовок – главная мысль слайда 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292100" marR="0" indent="-2921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629707" marR="0" indent="-359833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−"/>
        <a:tabLst/>
        <a:defRPr b="0" baseline="0" cap="none" i="0" spc="0" strike="noStrike" sz="16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5748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0320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4892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29464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4036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8608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g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g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g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g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g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g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g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jpe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e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g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Говоровский Андрей"/>
          <p:cNvSpPr txBox="1"/>
          <p:nvPr>
            <p:ph type="body" sz="quarter" idx="1"/>
          </p:nvPr>
        </p:nvSpPr>
        <p:spPr>
          <a:xfrm>
            <a:off x="658811" y="3307438"/>
            <a:ext cx="10224003" cy="277001"/>
          </a:xfrm>
          <a:prstGeom prst="rect">
            <a:avLst/>
          </a:prstGeom>
        </p:spPr>
        <p:txBody>
          <a:bodyPr/>
          <a:lstStyle>
            <a:lvl1pPr defTabSz="859536">
              <a:defRPr sz="1800"/>
            </a:lvl1pPr>
          </a:lstStyle>
          <a:p>
            <a:pPr/>
            <a:r>
              <a:t>Дорофеев Юрий</a:t>
            </a:r>
          </a:p>
        </p:txBody>
      </p:sp>
      <p:sp>
        <p:nvSpPr>
          <p:cNvPr id="589" name="Хранение данных в Android"/>
          <p:cNvSpPr txBox="1"/>
          <p:nvPr>
            <p:ph type="title"/>
          </p:nvPr>
        </p:nvSpPr>
        <p:spPr>
          <a:xfrm>
            <a:off x="622261" y="1052209"/>
            <a:ext cx="10220326" cy="1834989"/>
          </a:xfrm>
          <a:prstGeom prst="rect">
            <a:avLst/>
          </a:prstGeom>
        </p:spPr>
        <p:txBody>
          <a:bodyPr/>
          <a:lstStyle/>
          <a:p>
            <a:pPr defTabSz="868680">
              <a:defRPr sz="6200"/>
            </a:pPr>
            <a:r>
              <a:t>Custom View. Animations.</a:t>
            </a:r>
            <a:br/>
            <a:r>
              <a:t>Touches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Constructor</a:t>
            </a:r>
          </a:p>
        </p:txBody>
      </p:sp>
      <p:sp>
        <p:nvSpPr>
          <p:cNvPr id="631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Kotlin</a:t>
            </a:r>
          </a:p>
          <a:p>
            <a:pPr>
              <a:lnSpc>
                <a:spcPct val="90000"/>
              </a:lnSpc>
              <a:defRPr b="1"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9C27B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class</a:t>
            </a:r>
            <a:r>
              <a:rPr>
                <a:solidFill>
                  <a:srgbClr val="37474F"/>
                </a:solidFill>
              </a:rPr>
              <a:t> CustomView </a:t>
            </a:r>
            <a:r>
              <a:t>@JvmOverloads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3F51B5"/>
                </a:solidFill>
              </a:rPr>
              <a:t>constructor</a:t>
            </a:r>
            <a:r>
              <a:rPr>
                <a:solidFill>
                  <a:srgbClr val="37474F"/>
                </a:solidFill>
              </a:rPr>
              <a:t>(</a:t>
            </a:r>
            <a:endParaRPr>
              <a:solidFill>
                <a:srgbClr val="37474F"/>
              </a:solidFill>
            </a:endParaR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context: Context,</a:t>
            </a: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attrs: AttributeSet? = </a:t>
            </a:r>
            <a:r>
              <a:rPr>
                <a:solidFill>
                  <a:srgbClr val="3F51B5"/>
                </a:solidFill>
              </a:rPr>
              <a:t>null</a:t>
            </a:r>
            <a:r>
              <a:t>,</a:t>
            </a: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defStyleAttr: Int = </a:t>
            </a:r>
            <a:r>
              <a:rPr>
                <a:solidFill>
                  <a:srgbClr val="C53929"/>
                </a:solidFill>
              </a:rPr>
              <a:t>0</a:t>
            </a:r>
            <a:r>
              <a:t>,</a:t>
            </a: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) : View(context, attrs, defStyleAttr)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onAttachedToWindow</a:t>
            </a:r>
          </a:p>
        </p:txBody>
      </p:sp>
      <p:sp>
        <p:nvSpPr>
          <p:cNvPr id="634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После того как родитель View вызовет метод </a:t>
            </a:r>
            <a:r>
              <a:rPr b="1"/>
              <a:t>addView(View)</a:t>
            </a:r>
            <a:r>
              <a:t>, наш </a:t>
            </a:r>
            <a:r>
              <a:rPr b="1"/>
              <a:t>View</a:t>
            </a:r>
            <a:r>
              <a:t> будет прикреплён к окну. На этой стадии наш </a:t>
            </a:r>
            <a:r>
              <a:rPr b="1"/>
              <a:t>View</a:t>
            </a:r>
            <a:r>
              <a:t>-компонент попадает в иерархию родителя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onMeasure</a:t>
            </a:r>
          </a:p>
        </p:txBody>
      </p:sp>
      <p:sp>
        <p:nvSpPr>
          <p:cNvPr id="637" name="protected void onMeasure(int widthMeasureSpec, int heightMeasureSpec)…"/>
          <p:cNvSpPr txBox="1"/>
          <p:nvPr/>
        </p:nvSpPr>
        <p:spPr>
          <a:xfrm>
            <a:off x="1068123" y="1891030"/>
            <a:ext cx="6003742" cy="307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protected</a:t>
            </a:r>
            <a:r>
              <a:t> </a:t>
            </a:r>
            <a:r>
              <a:rPr>
                <a:solidFill>
                  <a:srgbClr val="3F51B5"/>
                </a:solidFill>
              </a:rPr>
              <a:t>void</a:t>
            </a:r>
            <a:r>
              <a:t> onMeasure(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widthMeasureSpec,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heightMeasureSpec)</a:t>
            </a: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int</a:t>
            </a:r>
            <a:r>
              <a:t> spec = mode | size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9C27B0"/>
                </a:solidFill>
              </a:rPr>
              <a:t>MeasureSpec</a:t>
            </a:r>
            <a:r>
              <a:t>.getMode(widthMeasureSpec)</a:t>
            </a: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9C27B0"/>
                </a:solidFill>
              </a:rPr>
              <a:t>MeasureSpec</a:t>
            </a:r>
            <a:r>
              <a:t>.getSize(widthMeasureSpec)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onMeasure</a:t>
            </a:r>
          </a:p>
        </p:txBody>
      </p:sp>
      <p:sp>
        <p:nvSpPr>
          <p:cNvPr id="640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mode</a:t>
            </a:r>
            <a:r>
              <a:t> может принимать следующие значения:</a:t>
            </a:r>
          </a:p>
        </p:txBody>
      </p:sp>
      <p:sp>
        <p:nvSpPr>
          <p:cNvPr id="641" name="MeasureSpec.EXACTLY;…"/>
          <p:cNvSpPr txBox="1"/>
          <p:nvPr/>
        </p:nvSpPr>
        <p:spPr>
          <a:xfrm>
            <a:off x="993360" y="2455375"/>
            <a:ext cx="2676689" cy="89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 indent="228600" defTabSz="457200">
              <a:lnSpc>
                <a:spcPts val="4000"/>
              </a:lnSpc>
              <a:defRPr sz="1500">
                <a:solidFill>
                  <a:srgbClr val="9C27B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MeasureSpec</a:t>
            </a:r>
            <a:r>
              <a:rPr>
                <a:solidFill>
                  <a:srgbClr val="37474F"/>
                </a:solidFill>
              </a:rPr>
              <a:t>.EXACTLY;</a:t>
            </a:r>
            <a:endParaRPr>
              <a:solidFill>
                <a:srgbClr val="37474F"/>
              </a:solidFill>
            </a:endParaR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9C27B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MeasureSpec</a:t>
            </a:r>
            <a:r>
              <a:rPr>
                <a:solidFill>
                  <a:srgbClr val="37474F"/>
                </a:solidFill>
              </a:rPr>
              <a:t>.AT_MOST;</a:t>
            </a:r>
            <a:endParaRPr>
              <a:solidFill>
                <a:srgbClr val="37474F"/>
              </a:solidFill>
            </a:endParaRPr>
          </a:p>
          <a:p>
            <a:pPr lvl="1" indent="2286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9C27B0"/>
                </a:solidFill>
              </a:rPr>
              <a:t>MeasureSpec</a:t>
            </a:r>
            <a:r>
              <a:t>.UNSPECIFIED;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onMeasure</a:t>
            </a:r>
          </a:p>
        </p:txBody>
      </p:sp>
      <p:sp>
        <p:nvSpPr>
          <p:cNvPr id="644" name="if (widthMode === MeasureSpec.EXACTLY) {…"/>
          <p:cNvSpPr txBox="1"/>
          <p:nvPr/>
        </p:nvSpPr>
        <p:spPr>
          <a:xfrm>
            <a:off x="930515" y="1829911"/>
            <a:ext cx="4243981" cy="203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if</a:t>
            </a:r>
            <a:r>
              <a:t> (widthMode === MeasureSpec.EXACTLY)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widthSize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 </a:t>
            </a:r>
            <a:r>
              <a:rPr>
                <a:solidFill>
                  <a:srgbClr val="3F51B5"/>
                </a:solidFill>
              </a:rPr>
              <a:t>else</a:t>
            </a:r>
            <a:r>
              <a:t> </a:t>
            </a:r>
            <a:r>
              <a:rPr>
                <a:solidFill>
                  <a:srgbClr val="3F51B5"/>
                </a:solidFill>
              </a:rPr>
              <a:t>if</a:t>
            </a:r>
            <a:r>
              <a:t> (widthMode === MeasureSpec.AT_MOST)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Math.min(wrapWidth, widthSize)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} </a:t>
            </a:r>
            <a:r>
              <a:t>else</a:t>
            </a:r>
            <a:r>
              <a:rPr>
                <a:solidFill>
                  <a:srgbClr val="37474F"/>
                </a:solidFill>
              </a:rPr>
              <a:t> {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wrapWidth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onMeasure</a:t>
            </a:r>
          </a:p>
        </p:txBody>
      </p:sp>
      <p:sp>
        <p:nvSpPr>
          <p:cNvPr id="647" name="if (widthMode === MeasureSpec.EXACTLY) {…"/>
          <p:cNvSpPr txBox="1"/>
          <p:nvPr/>
        </p:nvSpPr>
        <p:spPr>
          <a:xfrm>
            <a:off x="934074" y="1834182"/>
            <a:ext cx="4243981" cy="2891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if</a:t>
            </a:r>
            <a:r>
              <a:t> (widthMode === MeasureSpec.EXACTLY)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widthSize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 </a:t>
            </a:r>
            <a:r>
              <a:rPr>
                <a:solidFill>
                  <a:srgbClr val="3F51B5"/>
                </a:solidFill>
              </a:rPr>
              <a:t>else</a:t>
            </a:r>
            <a:r>
              <a:t> </a:t>
            </a:r>
            <a:r>
              <a:rPr>
                <a:solidFill>
                  <a:srgbClr val="3F51B5"/>
                </a:solidFill>
              </a:rPr>
              <a:t>if</a:t>
            </a:r>
            <a:r>
              <a:t> (widthMode === MeasureSpec.AT_MOST)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Math.min(wrapWidth, widthSize)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} </a:t>
            </a:r>
            <a:r>
              <a:t>else</a:t>
            </a:r>
            <a:r>
              <a:rPr>
                <a:solidFill>
                  <a:srgbClr val="37474F"/>
                </a:solidFill>
              </a:rPr>
              <a:t> {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width = wrapWidth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3F51B5"/>
                </a:solidFill>
              </a:rPr>
              <a:t>static</a:t>
            </a:r>
            <a:r>
              <a:t>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resolveSize(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size,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measureSpec)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Не забудь!</a:t>
            </a:r>
          </a:p>
        </p:txBody>
      </p:sp>
      <p:sp>
        <p:nvSpPr>
          <p:cNvPr id="650" name="protected final void setMeasuredDimension(int measuredWidth, int measuredHeight)"/>
          <p:cNvSpPr txBox="1"/>
          <p:nvPr/>
        </p:nvSpPr>
        <p:spPr>
          <a:xfrm>
            <a:off x="993985" y="2189137"/>
            <a:ext cx="6598349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protected</a:t>
            </a:r>
            <a:r>
              <a:t> </a:t>
            </a:r>
            <a:r>
              <a:rPr>
                <a:solidFill>
                  <a:srgbClr val="3F51B5"/>
                </a:solidFill>
              </a:rPr>
              <a:t>final</a:t>
            </a:r>
            <a:r>
              <a:t> </a:t>
            </a:r>
            <a:r>
              <a:rPr>
                <a:solidFill>
                  <a:srgbClr val="3F51B5"/>
                </a:solidFill>
              </a:rPr>
              <a:t>void</a:t>
            </a:r>
            <a:r>
              <a:t> setMeasuredDimension(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measuredWidth,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measuredHeight)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Measure и layout</a:t>
            </a:r>
          </a:p>
        </p:txBody>
      </p:sp>
      <p:pic>
        <p:nvPicPr>
          <p:cNvPr id="653" name="measure_1_step.jpg" descr="measure_1_ste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2464" y="2274467"/>
            <a:ext cx="7466505" cy="3754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Measure и layout</a:t>
            </a:r>
          </a:p>
        </p:txBody>
      </p:sp>
      <p:pic>
        <p:nvPicPr>
          <p:cNvPr id="656" name="measure_2_step.jpg" descr="measure_2_ste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3426" y="2273300"/>
            <a:ext cx="7504581" cy="3773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Measure и layout</a:t>
            </a:r>
          </a:p>
        </p:txBody>
      </p:sp>
      <p:pic>
        <p:nvPicPr>
          <p:cNvPr id="659" name="measure_3_step.jpg" descr="measure_3_ste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9647" y="2273300"/>
            <a:ext cx="7572138" cy="3807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Полилиния 8"/>
          <p:cNvSpPr/>
          <p:nvPr/>
        </p:nvSpPr>
        <p:spPr>
          <a:xfrm>
            <a:off x="-747422" y="-916223"/>
            <a:ext cx="13686262" cy="8690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341" fill="norm" stroke="1" extrusionOk="0">
                <a:moveTo>
                  <a:pt x="3173" y="0"/>
                </a:moveTo>
                <a:lnTo>
                  <a:pt x="495" y="0"/>
                </a:lnTo>
                <a:cubicBezTo>
                  <a:pt x="251" y="0"/>
                  <a:pt x="128" y="0"/>
                  <a:pt x="56" y="123"/>
                </a:cubicBezTo>
                <a:cubicBezTo>
                  <a:pt x="-16" y="246"/>
                  <a:pt x="-5" y="435"/>
                  <a:pt x="17" y="809"/>
                </a:cubicBezTo>
                <a:cubicBezTo>
                  <a:pt x="677" y="12100"/>
                  <a:pt x="4625" y="21600"/>
                  <a:pt x="11920" y="21336"/>
                </a:cubicBezTo>
                <a:cubicBezTo>
                  <a:pt x="12135" y="21328"/>
                  <a:pt x="12243" y="21324"/>
                  <a:pt x="12312" y="21214"/>
                </a:cubicBezTo>
                <a:cubicBezTo>
                  <a:pt x="12381" y="21104"/>
                  <a:pt x="12381" y="20934"/>
                  <a:pt x="12381" y="20593"/>
                </a:cubicBezTo>
                <a:lnTo>
                  <a:pt x="12381" y="13727"/>
                </a:lnTo>
                <a:cubicBezTo>
                  <a:pt x="15730" y="14452"/>
                  <a:pt x="16999" y="17906"/>
                  <a:pt x="17777" y="20786"/>
                </a:cubicBezTo>
                <a:cubicBezTo>
                  <a:pt x="17848" y="21049"/>
                  <a:pt x="17883" y="21180"/>
                  <a:pt x="17944" y="21244"/>
                </a:cubicBezTo>
                <a:cubicBezTo>
                  <a:pt x="18005" y="21308"/>
                  <a:pt x="18089" y="21307"/>
                  <a:pt x="18256" y="21307"/>
                </a:cubicBezTo>
                <a:lnTo>
                  <a:pt x="21087" y="21307"/>
                </a:lnTo>
                <a:cubicBezTo>
                  <a:pt x="21320" y="21307"/>
                  <a:pt x="21436" y="21307"/>
                  <a:pt x="21509" y="21170"/>
                </a:cubicBezTo>
                <a:cubicBezTo>
                  <a:pt x="21581" y="21034"/>
                  <a:pt x="21584" y="20866"/>
                  <a:pt x="21524" y="20557"/>
                </a:cubicBezTo>
                <a:cubicBezTo>
                  <a:pt x="20791" y="16768"/>
                  <a:pt x="18890" y="12216"/>
                  <a:pt x="16162" y="10663"/>
                </a:cubicBezTo>
                <a:cubicBezTo>
                  <a:pt x="16162" y="10663"/>
                  <a:pt x="16162" y="10663"/>
                  <a:pt x="16163" y="10662"/>
                </a:cubicBezTo>
                <a:cubicBezTo>
                  <a:pt x="18174" y="9126"/>
                  <a:pt x="20415" y="5081"/>
                  <a:pt x="21068" y="790"/>
                </a:cubicBezTo>
                <a:cubicBezTo>
                  <a:pt x="21120" y="452"/>
                  <a:pt x="21137" y="280"/>
                  <a:pt x="21064" y="140"/>
                </a:cubicBezTo>
                <a:cubicBezTo>
                  <a:pt x="20991" y="0"/>
                  <a:pt x="20870" y="0"/>
                  <a:pt x="20627" y="0"/>
                </a:cubicBezTo>
                <a:lnTo>
                  <a:pt x="17895" y="0"/>
                </a:lnTo>
                <a:cubicBezTo>
                  <a:pt x="17709" y="0"/>
                  <a:pt x="17616" y="0"/>
                  <a:pt x="17551" y="76"/>
                </a:cubicBezTo>
                <a:cubicBezTo>
                  <a:pt x="17486" y="152"/>
                  <a:pt x="17459" y="301"/>
                  <a:pt x="17404" y="598"/>
                </a:cubicBezTo>
                <a:cubicBezTo>
                  <a:pt x="16784" y="4027"/>
                  <a:pt x="14838" y="7769"/>
                  <a:pt x="12381" y="8451"/>
                </a:cubicBezTo>
                <a:lnTo>
                  <a:pt x="12381" y="756"/>
                </a:lnTo>
                <a:cubicBezTo>
                  <a:pt x="12381" y="400"/>
                  <a:pt x="12381" y="221"/>
                  <a:pt x="12310" y="111"/>
                </a:cubicBezTo>
                <a:cubicBezTo>
                  <a:pt x="12239" y="0"/>
                  <a:pt x="12124" y="0"/>
                  <a:pt x="11895" y="0"/>
                </a:cubicBezTo>
                <a:lnTo>
                  <a:pt x="9231" y="0"/>
                </a:lnTo>
                <a:cubicBezTo>
                  <a:pt x="9002" y="0"/>
                  <a:pt x="8888" y="0"/>
                  <a:pt x="8817" y="111"/>
                </a:cubicBezTo>
                <a:cubicBezTo>
                  <a:pt x="8746" y="222"/>
                  <a:pt x="8746" y="400"/>
                  <a:pt x="8746" y="756"/>
                </a:cubicBezTo>
                <a:lnTo>
                  <a:pt x="8746" y="14641"/>
                </a:lnTo>
                <a:cubicBezTo>
                  <a:pt x="6205" y="13859"/>
                  <a:pt x="4009" y="8054"/>
                  <a:pt x="3664" y="719"/>
                </a:cubicBezTo>
                <a:cubicBezTo>
                  <a:pt x="3647" y="375"/>
                  <a:pt x="3639" y="202"/>
                  <a:pt x="3569" y="101"/>
                </a:cubicBezTo>
                <a:cubicBezTo>
                  <a:pt x="3499" y="0"/>
                  <a:pt x="3390" y="0"/>
                  <a:pt x="3173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92" name="Заголовок 1"/>
          <p:cNvSpPr txBox="1"/>
          <p:nvPr>
            <p:ph type="title"/>
          </p:nvPr>
        </p:nvSpPr>
        <p:spPr>
          <a:xfrm>
            <a:off x="1999417" y="2057855"/>
            <a:ext cx="8193166" cy="1828195"/>
          </a:xfrm>
          <a:prstGeom prst="rect">
            <a:avLst/>
          </a:prstGeom>
        </p:spPr>
        <p:txBody>
          <a:bodyPr anchor="b"/>
          <a:lstStyle>
            <a:lvl1pPr defTabSz="749808">
              <a:defRPr sz="5400"/>
            </a:lvl1pPr>
          </a:lstStyle>
          <a:p>
            <a:pPr/>
            <a:r>
              <a:t>Не забываем отмечаться на занятии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Measure и layout</a:t>
            </a:r>
          </a:p>
        </p:txBody>
      </p:sp>
      <p:pic>
        <p:nvPicPr>
          <p:cNvPr id="662" name="measure_4_step.jpg" descr="measure_4_ste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3489" y="2273300"/>
            <a:ext cx="7644455" cy="3843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onLayout</a:t>
            </a:r>
          </a:p>
        </p:txBody>
      </p:sp>
      <p:sp>
        <p:nvSpPr>
          <p:cNvPr id="665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Этот метод позволяет присваивать позицию и размер дочерним элементам </a:t>
            </a:r>
            <a:r>
              <a:rPr b="1"/>
              <a:t>ViewGroup</a:t>
            </a:r>
            <a:r>
              <a:t>. В случае, если мы наследовались от </a:t>
            </a:r>
            <a:r>
              <a:rPr b="1"/>
              <a:t>View</a:t>
            </a:r>
            <a:r>
              <a:t>, нам не нужно переопределять этот метод.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onDraw</a:t>
            </a:r>
          </a:p>
        </p:txBody>
      </p:sp>
      <p:sp>
        <p:nvSpPr>
          <p:cNvPr id="668" name="TextBox 27"/>
          <p:cNvSpPr txBox="1"/>
          <p:nvPr/>
        </p:nvSpPr>
        <p:spPr>
          <a:xfrm>
            <a:off x="944499" y="1688278"/>
            <a:ext cx="8429354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protected</a:t>
            </a:r>
            <a:r>
              <a:rPr>
                <a:solidFill>
                  <a:srgbClr val="37474F"/>
                </a:solidFill>
              </a:rPr>
              <a:t> </a:t>
            </a:r>
            <a:r>
              <a:t>void</a:t>
            </a:r>
            <a:r>
              <a:rPr>
                <a:solidFill>
                  <a:srgbClr val="37474F"/>
                </a:solidFill>
              </a:rPr>
              <a:t> onDraw(</a:t>
            </a:r>
            <a:r>
              <a:rPr>
                <a:solidFill>
                  <a:srgbClr val="9C27B0"/>
                </a:solidFill>
              </a:rPr>
              <a:t>Canvas</a:t>
            </a:r>
            <a:r>
              <a:rPr>
                <a:solidFill>
                  <a:srgbClr val="37474F"/>
                </a:solidFill>
              </a:rPr>
              <a:t> canvas)</a:t>
            </a:r>
            <a:endParaRPr>
              <a:solidFill>
                <a:srgbClr val="37474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onDraw</a:t>
            </a:r>
          </a:p>
        </p:txBody>
      </p:sp>
      <p:sp>
        <p:nvSpPr>
          <p:cNvPr id="671" name="TextBox 27"/>
          <p:cNvSpPr txBox="1"/>
          <p:nvPr/>
        </p:nvSpPr>
        <p:spPr>
          <a:xfrm>
            <a:off x="944499" y="1688278"/>
            <a:ext cx="8429354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protected</a:t>
            </a:r>
            <a:r>
              <a:rPr>
                <a:solidFill>
                  <a:srgbClr val="37474F"/>
                </a:solidFill>
              </a:rPr>
              <a:t> </a:t>
            </a:r>
            <a:r>
              <a:t>void</a:t>
            </a:r>
            <a:r>
              <a:rPr>
                <a:solidFill>
                  <a:srgbClr val="37474F"/>
                </a:solidFill>
              </a:rPr>
              <a:t> onDraw(</a:t>
            </a:r>
            <a:r>
              <a:rPr>
                <a:solidFill>
                  <a:srgbClr val="9C27B0"/>
                </a:solidFill>
              </a:rPr>
              <a:t>Canvas</a:t>
            </a:r>
            <a:r>
              <a:rPr>
                <a:solidFill>
                  <a:srgbClr val="37474F"/>
                </a:solidFill>
              </a:rPr>
              <a:t> canvas)</a:t>
            </a:r>
            <a:endParaRPr>
              <a:solidFill>
                <a:srgbClr val="37474F"/>
              </a:solidFill>
            </a:endParaRPr>
          </a:p>
        </p:txBody>
      </p:sp>
      <p:sp>
        <p:nvSpPr>
          <p:cNvPr id="672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1078473" y="2344415"/>
            <a:ext cx="10575301" cy="4401253"/>
          </a:xfrm>
          <a:prstGeom prst="rect">
            <a:avLst/>
          </a:prstGeom>
        </p:spPr>
        <p:txBody>
          <a:bodyPr lIns="45719" tIns="45719" rIns="45719" bIns="45719"/>
          <a:lstStyle>
            <a:lvl1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FB2B3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Не создавать объекты!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onDraw</a:t>
            </a:r>
          </a:p>
        </p:txBody>
      </p:sp>
      <p:sp>
        <p:nvSpPr>
          <p:cNvPr id="675" name="TextBox 27"/>
          <p:cNvSpPr txBox="1"/>
          <p:nvPr/>
        </p:nvSpPr>
        <p:spPr>
          <a:xfrm>
            <a:off x="944499" y="1688278"/>
            <a:ext cx="8429354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protected</a:t>
            </a:r>
            <a:r>
              <a:rPr>
                <a:solidFill>
                  <a:srgbClr val="37474F"/>
                </a:solidFill>
              </a:rPr>
              <a:t> </a:t>
            </a:r>
            <a:r>
              <a:t>void</a:t>
            </a:r>
            <a:r>
              <a:rPr>
                <a:solidFill>
                  <a:srgbClr val="37474F"/>
                </a:solidFill>
              </a:rPr>
              <a:t> onDraw(</a:t>
            </a:r>
            <a:r>
              <a:rPr>
                <a:solidFill>
                  <a:srgbClr val="9C27B0"/>
                </a:solidFill>
              </a:rPr>
              <a:t>Canvas</a:t>
            </a:r>
            <a:r>
              <a:rPr>
                <a:solidFill>
                  <a:srgbClr val="37474F"/>
                </a:solidFill>
              </a:rPr>
              <a:t> canvas)</a:t>
            </a:r>
            <a:endParaRPr>
              <a:solidFill>
                <a:srgbClr val="37474F"/>
              </a:solidFill>
            </a:endParaRPr>
          </a:p>
        </p:txBody>
      </p:sp>
      <p:sp>
        <p:nvSpPr>
          <p:cNvPr id="676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1078473" y="2344415"/>
            <a:ext cx="10575301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FB2B38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Не создавать объекты!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FB2B38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Не делать сложные операции!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onDraw</a:t>
            </a:r>
          </a:p>
        </p:txBody>
      </p:sp>
      <p:sp>
        <p:nvSpPr>
          <p:cNvPr id="679" name="TextBox 27"/>
          <p:cNvSpPr txBox="1"/>
          <p:nvPr/>
        </p:nvSpPr>
        <p:spPr>
          <a:xfrm>
            <a:off x="944499" y="1688278"/>
            <a:ext cx="8429354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protected</a:t>
            </a:r>
            <a:r>
              <a:rPr>
                <a:solidFill>
                  <a:srgbClr val="37474F"/>
                </a:solidFill>
              </a:rPr>
              <a:t> </a:t>
            </a:r>
            <a:r>
              <a:t>void</a:t>
            </a:r>
            <a:r>
              <a:rPr>
                <a:solidFill>
                  <a:srgbClr val="37474F"/>
                </a:solidFill>
              </a:rPr>
              <a:t> onDraw(</a:t>
            </a:r>
            <a:r>
              <a:rPr>
                <a:solidFill>
                  <a:srgbClr val="9C27B0"/>
                </a:solidFill>
              </a:rPr>
              <a:t>Canvas</a:t>
            </a:r>
            <a:r>
              <a:rPr>
                <a:solidFill>
                  <a:srgbClr val="37474F"/>
                </a:solidFill>
              </a:rPr>
              <a:t> canvas)</a:t>
            </a:r>
            <a:endParaRPr>
              <a:solidFill>
                <a:srgbClr val="37474F"/>
              </a:solidFill>
            </a:endParaRPr>
          </a:p>
        </p:txBody>
      </p:sp>
      <p:sp>
        <p:nvSpPr>
          <p:cNvPr id="680" name="В SharedPreferences можно хранить следующие типы данных:…"/>
          <p:cNvSpPr txBox="1"/>
          <p:nvPr>
            <p:ph type="body" sz="quarter" idx="1"/>
          </p:nvPr>
        </p:nvSpPr>
        <p:spPr>
          <a:xfrm>
            <a:off x="1078473" y="2344415"/>
            <a:ext cx="7678033" cy="1480253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FB2B38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Не создавать объекты!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FB2B38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Не делать сложные операции!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FB2B38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Не пишите кастомные View!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Обновление View</a:t>
            </a:r>
          </a:p>
        </p:txBody>
      </p:sp>
      <p:sp>
        <p:nvSpPr>
          <p:cNvPr id="683" name="В SharedPreferences можно хранить следующие типы данных:…"/>
          <p:cNvSpPr txBox="1"/>
          <p:nvPr>
            <p:ph type="body" sz="quarter" idx="1"/>
          </p:nvPr>
        </p:nvSpPr>
        <p:spPr>
          <a:xfrm>
            <a:off x="982568" y="1978549"/>
            <a:ext cx="2980183" cy="4401254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invalidate();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requestLayout()</a:t>
            </a:r>
          </a:p>
        </p:txBody>
      </p:sp>
      <p:pic>
        <p:nvPicPr>
          <p:cNvPr id="684" name="live_cycle.png" descr="live_cyc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1628" y="1022307"/>
            <a:ext cx="7485472" cy="5081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Measure и layout</a:t>
            </a:r>
          </a:p>
        </p:txBody>
      </p:sp>
      <p:pic>
        <p:nvPicPr>
          <p:cNvPr id="687" name="parent-child.jpg" descr="parent-chil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3721" y="1722652"/>
            <a:ext cx="2824342" cy="4155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Шпаргалка</a:t>
            </a:r>
          </a:p>
        </p:txBody>
      </p:sp>
      <p:sp>
        <p:nvSpPr>
          <p:cNvPr id="690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Если есть возможность обойтись без кастомных View, воспользуйтесь ей;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Внимательно отнеситесь к расчету размера View, это поможет избежать множества проблем;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Во время отрисовки не создавайте лишних объектов и не делайте лишней работы;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Вызывайте метод invalidate только когда это действительно нужно;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Отрисовка происходит в px, но оперировать нужно в терминах dp и sp;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Используйте методы, которые могут упростить ваши расчеты, такие как resolveSize;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Пример: Wave View</a:t>
            </a:r>
          </a:p>
        </p:txBody>
      </p:sp>
      <p:pic>
        <p:nvPicPr>
          <p:cNvPr id="693" name="audiomessage.png" descr="audiomess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550" y="2247900"/>
            <a:ext cx="8216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Заголовок 7"/>
          <p:cNvSpPr txBox="1"/>
          <p:nvPr>
            <p:ph type="title"/>
          </p:nvPr>
        </p:nvSpPr>
        <p:spPr>
          <a:xfrm>
            <a:off x="677332" y="692150"/>
            <a:ext cx="3366031" cy="644243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graphicFrame>
        <p:nvGraphicFramePr>
          <p:cNvPr id="595" name="Таблица 10"/>
          <p:cNvGraphicFramePr/>
          <p:nvPr/>
        </p:nvGraphicFramePr>
        <p:xfrm>
          <a:off x="1240068" y="1639518"/>
          <a:ext cx="6883698" cy="526288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124855"/>
                <a:gridCol w="758843"/>
              </a:tblGrid>
              <a:tr h="75184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/>
                        <a:t>Custom view. Что такое measure и layout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b="0" sz="20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Пример: Wave View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Анимации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Обработка тачей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Пример: свайп для удаления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90" b="26084"/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Заголовок 1"/>
          <p:cNvSpPr txBox="1"/>
          <p:nvPr>
            <p:ph type="title"/>
          </p:nvPr>
        </p:nvSpPr>
        <p:spPr>
          <a:xfrm>
            <a:off x="603172" y="1119966"/>
            <a:ext cx="7477991" cy="1831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Анимации</a:t>
            </a:r>
          </a:p>
        </p:txBody>
      </p:sp>
      <p:sp>
        <p:nvSpPr>
          <p:cNvPr id="697" name="Овал 3"/>
          <p:cNvSpPr/>
          <p:nvPr/>
        </p:nvSpPr>
        <p:spPr>
          <a:xfrm>
            <a:off x="658812" y="5548707"/>
            <a:ext cx="189329" cy="1893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98" name="Овал 4"/>
          <p:cNvSpPr/>
          <p:nvPr/>
        </p:nvSpPr>
        <p:spPr>
          <a:xfrm>
            <a:off x="1182272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99" name="Овал 5"/>
          <p:cNvSpPr/>
          <p:nvPr/>
        </p:nvSpPr>
        <p:spPr>
          <a:xfrm>
            <a:off x="1705735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00" name="Овал 6"/>
          <p:cNvSpPr/>
          <p:nvPr/>
        </p:nvSpPr>
        <p:spPr>
          <a:xfrm>
            <a:off x="2229194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01" name="Овал 7"/>
          <p:cNvSpPr/>
          <p:nvPr/>
        </p:nvSpPr>
        <p:spPr>
          <a:xfrm>
            <a:off x="2752656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Жизненный цикл</a:t>
            </a:r>
          </a:p>
        </p:txBody>
      </p:sp>
      <p:pic>
        <p:nvPicPr>
          <p:cNvPr id="704" name="lifecycle.png" descr="lifecyc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4800" y="2882827"/>
            <a:ext cx="7242400" cy="1092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Способы анимации</a:t>
            </a:r>
          </a:p>
        </p:txBody>
      </p:sp>
      <p:sp>
        <p:nvSpPr>
          <p:cNvPr id="707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View animation;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Drawable animation;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ValueAnimator;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ObjectAnimator;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ViewPropertyAnimator;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Layout transition;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Transition Framework;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Dynamic Animation.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View animation</a:t>
            </a:r>
          </a:p>
        </p:txBody>
      </p:sp>
      <p:sp>
        <p:nvSpPr>
          <p:cNvPr id="710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Устарел!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Был до Android 2.3;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alpha, rotate, scale, translate;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Drawable animation</a:t>
            </a:r>
          </a:p>
        </p:txBody>
      </p:sp>
      <p:pic>
        <p:nvPicPr>
          <p:cNvPr id="7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0534" y="2637455"/>
            <a:ext cx="7590932" cy="2187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Drawable animation</a:t>
            </a:r>
          </a:p>
        </p:txBody>
      </p:sp>
      <p:sp>
        <p:nvSpPr>
          <p:cNvPr id="716" name="&lt;animation-list xmlns:android=&quot;http://schemas.android.com/apk/res/android&quot;…"/>
          <p:cNvSpPr txBox="1"/>
          <p:nvPr/>
        </p:nvSpPr>
        <p:spPr>
          <a:xfrm>
            <a:off x="769831" y="2716829"/>
            <a:ext cx="6485053" cy="203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88E3C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&lt;</a:t>
            </a:r>
            <a:r>
              <a:rPr>
                <a:solidFill>
                  <a:srgbClr val="3F51B5"/>
                </a:solidFill>
              </a:rPr>
              <a:t>animation-list </a:t>
            </a:r>
            <a:r>
              <a:rPr>
                <a:solidFill>
                  <a:srgbClr val="9C27B0"/>
                </a:solidFill>
              </a:rPr>
              <a:t>xmlns:android</a:t>
            </a:r>
            <a:r>
              <a:rPr>
                <a:solidFill>
                  <a:srgbClr val="37474F"/>
                </a:solidFill>
              </a:rPr>
              <a:t>="</a:t>
            </a:r>
            <a:r>
              <a:t>http://schemas.android.com/apk/res/android</a:t>
            </a:r>
            <a:r>
              <a:rPr>
                <a:solidFill>
                  <a:srgbClr val="37474F"/>
                </a:solidFill>
              </a:rPr>
              <a:t>"</a:t>
            </a:r>
            <a:endParaRPr>
              <a:solidFill>
                <a:srgbClr val="3F51B5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9C27B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    </a:t>
            </a:r>
            <a:r>
              <a:t>android:oneshot</a:t>
            </a:r>
            <a:r>
              <a:rPr>
                <a:solidFill>
                  <a:srgbClr val="37474F"/>
                </a:solidFill>
              </a:rPr>
              <a:t>="</a:t>
            </a:r>
            <a:r>
              <a:rPr>
                <a:solidFill>
                  <a:srgbClr val="388E3C"/>
                </a:solidFill>
              </a:rPr>
              <a:t>true</a:t>
            </a:r>
            <a:r>
              <a:rPr>
                <a:solidFill>
                  <a:srgbClr val="37474F"/>
                </a:solidFill>
              </a:rPr>
              <a:t>"&gt;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88E3C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    &lt;</a:t>
            </a:r>
            <a:r>
              <a:rPr>
                <a:solidFill>
                  <a:srgbClr val="3F51B5"/>
                </a:solidFill>
              </a:rPr>
              <a:t>item </a:t>
            </a:r>
            <a:r>
              <a:rPr>
                <a:solidFill>
                  <a:srgbClr val="9C27B0"/>
                </a:solidFill>
              </a:rPr>
              <a:t>android:drawable</a:t>
            </a:r>
            <a:r>
              <a:rPr>
                <a:solidFill>
                  <a:srgbClr val="37474F"/>
                </a:solidFill>
              </a:rPr>
              <a:t>="</a:t>
            </a:r>
            <a:r>
              <a:t>@drawable/rocket_thrust1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android:duration</a:t>
            </a:r>
            <a:r>
              <a:rPr>
                <a:solidFill>
                  <a:srgbClr val="37474F"/>
                </a:solidFill>
              </a:rPr>
              <a:t>="</a:t>
            </a:r>
            <a:r>
              <a:t>200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37474F"/>
                </a:solidFill>
              </a:rPr>
              <a:t>/&gt;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88E3C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    &lt;</a:t>
            </a:r>
            <a:r>
              <a:rPr>
                <a:solidFill>
                  <a:srgbClr val="3F51B5"/>
                </a:solidFill>
              </a:rPr>
              <a:t>item </a:t>
            </a:r>
            <a:r>
              <a:rPr>
                <a:solidFill>
                  <a:srgbClr val="9C27B0"/>
                </a:solidFill>
              </a:rPr>
              <a:t>android:drawable</a:t>
            </a:r>
            <a:r>
              <a:rPr>
                <a:solidFill>
                  <a:srgbClr val="37474F"/>
                </a:solidFill>
              </a:rPr>
              <a:t>="</a:t>
            </a:r>
            <a:r>
              <a:t>@drawable/rocket_thrust2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android:duration</a:t>
            </a:r>
            <a:r>
              <a:rPr>
                <a:solidFill>
                  <a:srgbClr val="37474F"/>
                </a:solidFill>
              </a:rPr>
              <a:t>="</a:t>
            </a:r>
            <a:r>
              <a:t>200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37474F"/>
                </a:solidFill>
              </a:rPr>
              <a:t>/&gt;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88E3C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    &lt;</a:t>
            </a:r>
            <a:r>
              <a:rPr>
                <a:solidFill>
                  <a:srgbClr val="3F51B5"/>
                </a:solidFill>
              </a:rPr>
              <a:t>item </a:t>
            </a:r>
            <a:r>
              <a:rPr>
                <a:solidFill>
                  <a:srgbClr val="9C27B0"/>
                </a:solidFill>
              </a:rPr>
              <a:t>android:drawable</a:t>
            </a:r>
            <a:r>
              <a:rPr>
                <a:solidFill>
                  <a:srgbClr val="37474F"/>
                </a:solidFill>
              </a:rPr>
              <a:t>="</a:t>
            </a:r>
            <a:r>
              <a:t>@drawable/rocket_thrust3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android:duration</a:t>
            </a:r>
            <a:r>
              <a:rPr>
                <a:solidFill>
                  <a:srgbClr val="37474F"/>
                </a:solidFill>
              </a:rPr>
              <a:t>="</a:t>
            </a:r>
            <a:r>
              <a:t>200</a:t>
            </a:r>
            <a:r>
              <a:rPr>
                <a:solidFill>
                  <a:srgbClr val="37474F"/>
                </a:solidFill>
              </a:rPr>
              <a:t>"</a:t>
            </a:r>
            <a:r>
              <a:rPr>
                <a:solidFill>
                  <a:srgbClr val="3F51B5"/>
                </a:solidFill>
              </a:rPr>
              <a:t> </a:t>
            </a:r>
            <a:r>
              <a:rPr>
                <a:solidFill>
                  <a:srgbClr val="37474F"/>
                </a:solidFill>
              </a:rPr>
              <a:t>/&gt;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F51B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7474F"/>
                </a:solidFill>
              </a:rPr>
              <a:t>&lt;/</a:t>
            </a:r>
            <a:r>
              <a:t>animation-list</a:t>
            </a:r>
            <a:r>
              <a:rPr>
                <a:solidFill>
                  <a:srgbClr val="37474F"/>
                </a:solidFill>
              </a:rPr>
              <a:t>&gt;</a:t>
            </a:r>
            <a:endParaRPr>
              <a:solidFill>
                <a:srgbClr val="37474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ValueAnimator</a:t>
            </a:r>
          </a:p>
        </p:txBody>
      </p:sp>
      <p:sp>
        <p:nvSpPr>
          <p:cNvPr id="719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Появился в Android 3.0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Базовый движок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ValueAnimator</a:t>
            </a:r>
          </a:p>
        </p:txBody>
      </p:sp>
      <p:sp>
        <p:nvSpPr>
          <p:cNvPr id="722" name="private fun animate() {…"/>
          <p:cNvSpPr txBox="1"/>
          <p:nvPr/>
        </p:nvSpPr>
        <p:spPr>
          <a:xfrm>
            <a:off x="573230" y="1699483"/>
            <a:ext cx="8058423" cy="368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private</a:t>
            </a:r>
            <a:r>
              <a:t> </a:t>
            </a:r>
            <a:r>
              <a:rPr>
                <a:solidFill>
                  <a:srgbClr val="3F51B5"/>
                </a:solidFill>
              </a:rPr>
              <a:t>fun</a:t>
            </a:r>
            <a:r>
              <a:t> animate()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val</a:t>
            </a:r>
            <a:r>
              <a:t> alphaAnimator = ValueAnimator.ofFloat(</a:t>
            </a:r>
            <a:r>
              <a:rPr>
                <a:solidFill>
                  <a:srgbClr val="C53929"/>
                </a:solidFill>
              </a:rPr>
              <a:t>0f</a:t>
            </a:r>
            <a:r>
              <a:t>, </a:t>
            </a:r>
            <a:r>
              <a:rPr>
                <a:solidFill>
                  <a:srgbClr val="C53929"/>
                </a:solidFill>
              </a:rPr>
              <a:t>1f</a:t>
            </a:r>
            <a:r>
              <a:t>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alphaAnimator.addUpdateListener { animation -&gt; circle.alpha = animation.animatedValue </a:t>
            </a:r>
            <a:r>
              <a:rPr>
                <a:solidFill>
                  <a:srgbClr val="3F51B5"/>
                </a:solidFill>
              </a:rPr>
              <a:t>as</a:t>
            </a:r>
            <a:r>
              <a:t> Float }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val</a:t>
            </a:r>
            <a:r>
              <a:t> yAnimator = ValueAnimator.ofFloat(</a:t>
            </a:r>
            <a:r>
              <a:rPr>
                <a:solidFill>
                  <a:srgbClr val="C53929"/>
                </a:solidFill>
              </a:rPr>
              <a:t>0f</a:t>
            </a:r>
            <a:r>
              <a:t>, (root.height - circle.height).toFloat())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yAnimator.addUpdateListener { circle.y = yAnimator.animatedValue </a:t>
            </a:r>
            <a:r>
              <a:rPr>
                <a:solidFill>
                  <a:srgbClr val="3F51B5"/>
                </a:solidFill>
              </a:rPr>
              <a:t>as</a:t>
            </a:r>
            <a:r>
              <a:t> Float }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val</a:t>
            </a:r>
            <a:r>
              <a:t> </a:t>
            </a:r>
            <a:r>
              <a:rPr>
                <a:solidFill>
                  <a:srgbClr val="3F51B5"/>
                </a:solidFill>
              </a:rPr>
              <a:t>set</a:t>
            </a:r>
            <a:r>
              <a:t> = AnimatorSet()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set</a:t>
            </a:r>
            <a:r>
              <a:t>.playTogether(alphaAnimator, yAnimator)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set</a:t>
            </a:r>
            <a:r>
              <a:t>.duration = ANIMATION_DURATION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set</a:t>
            </a:r>
            <a:r>
              <a:t>.start()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</a:t>
            </a:r>
          </a:p>
        </p:txBody>
      </p:sp>
      <p:pic>
        <p:nvPicPr>
          <p:cNvPr id="723" name="fade_animation.gif" descr="fade_anim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4440" y="450422"/>
            <a:ext cx="3050724" cy="5957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Движок аниматора</a:t>
            </a:r>
          </a:p>
        </p:txBody>
      </p:sp>
      <p:sp>
        <p:nvSpPr>
          <p:cNvPr id="726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77900" y="1981200"/>
            <a:ext cx="10575301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Время в </a:t>
            </a:r>
            <a:r>
              <a:rPr b="1"/>
              <a:t>Animator</a:t>
            </a:r>
            <a:r>
              <a:t> представляется как значение от 0 до 1. Время обновления экрана в Android это 16ms. Допустим, анимация длится 160 мс, тогда, для отрисовки нам понадобится 10 фреймов. Для примера рассмотрим что происходит во время отрисовки 5го фрейма: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Движок аниматора</a:t>
            </a:r>
          </a:p>
        </p:txBody>
      </p:sp>
      <p:sp>
        <p:nvSpPr>
          <p:cNvPr id="729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77900" y="1981200"/>
            <a:ext cx="10575301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Сначала значение 0.5 попадает в </a:t>
            </a:r>
            <a:r>
              <a:rPr b="1"/>
              <a:t>TimeInterpolator</a:t>
            </a:r>
            <a:r>
              <a:t>, это функция, которая показывает как должна изменяться скорость анимации. Можно, например, сделать что бы анимация разгонялась со временем или наоборот тормозила. Воспользуемся </a:t>
            </a:r>
            <a:r>
              <a:rPr b="1"/>
              <a:t>AccelerateInterpolator</a:t>
            </a:r>
            <a:r>
              <a:t>: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f(x) = x^2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0.5^2 = 0.25</a:t>
            </a:r>
          </a:p>
        </p:txBody>
      </p:sp>
      <p:pic>
        <p:nvPicPr>
          <p:cNvPr id="7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0050" y="3396224"/>
            <a:ext cx="3771900" cy="304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l="72250" t="30440" r="98" b="31202"/>
          <a:stretch>
            <a:fillRect/>
          </a:stretch>
        </p:blipFill>
        <p:spPr>
          <a:xfrm>
            <a:off x="12700" y="385397"/>
            <a:ext cx="5243291" cy="6165849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Заголовок 1"/>
          <p:cNvSpPr txBox="1"/>
          <p:nvPr>
            <p:ph type="title"/>
          </p:nvPr>
        </p:nvSpPr>
        <p:spPr>
          <a:xfrm>
            <a:off x="677334" y="2622899"/>
            <a:ext cx="5103534" cy="1586104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Custom View</a:t>
            </a:r>
          </a:p>
        </p:txBody>
      </p:sp>
      <p:sp>
        <p:nvSpPr>
          <p:cNvPr id="599" name="Описание первого преимущества в три и более строки"/>
          <p:cNvSpPr txBox="1"/>
          <p:nvPr/>
        </p:nvSpPr>
        <p:spPr>
          <a:xfrm>
            <a:off x="6095998" y="1811750"/>
            <a:ext cx="2414121" cy="157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специфичная отрисовка</a:t>
            </a:r>
          </a:p>
        </p:txBody>
      </p:sp>
      <p:sp>
        <p:nvSpPr>
          <p:cNvPr id="600" name="Описание первого преимущества в три и более строки"/>
          <p:cNvSpPr txBox="1"/>
          <p:nvPr/>
        </p:nvSpPr>
        <p:spPr>
          <a:xfrm>
            <a:off x="9112729" y="1811750"/>
            <a:ext cx="2414121" cy="157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специфичная обработка жестов</a:t>
            </a:r>
          </a:p>
        </p:txBody>
      </p:sp>
      <p:sp>
        <p:nvSpPr>
          <p:cNvPr id="601" name="Описание первого преимущества в три и более строки"/>
          <p:cNvSpPr txBox="1"/>
          <p:nvPr/>
        </p:nvSpPr>
        <p:spPr>
          <a:xfrm>
            <a:off x="6095998" y="4648717"/>
            <a:ext cx="2414121" cy="157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оптимизация существующих элементов</a:t>
            </a:r>
          </a:p>
        </p:txBody>
      </p:sp>
      <p:sp>
        <p:nvSpPr>
          <p:cNvPr id="602" name="Описание первого преимущества в три и более строки"/>
          <p:cNvSpPr txBox="1"/>
          <p:nvPr/>
        </p:nvSpPr>
        <p:spPr>
          <a:xfrm>
            <a:off x="9112729" y="4648717"/>
            <a:ext cx="2533078" cy="157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0000"/>
              </a:lnSpc>
              <a:spcBef>
                <a:spcPts val="1000"/>
              </a:spcBef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правка багов в существующем элементе</a:t>
            </a:r>
          </a:p>
        </p:txBody>
      </p:sp>
      <p:grpSp>
        <p:nvGrpSpPr>
          <p:cNvPr id="605" name="Овал 4"/>
          <p:cNvGrpSpPr/>
          <p:nvPr/>
        </p:nvGrpSpPr>
        <p:grpSpPr>
          <a:xfrm>
            <a:off x="6095997" y="718500"/>
            <a:ext cx="749195" cy="749195"/>
            <a:chOff x="0" y="0"/>
            <a:chExt cx="749193" cy="749193"/>
          </a:xfrm>
        </p:grpSpPr>
        <p:sp>
          <p:nvSpPr>
            <p:cNvPr id="603" name="Circle"/>
            <p:cNvSpPr/>
            <p:nvPr/>
          </p:nvSpPr>
          <p:spPr>
            <a:xfrm>
              <a:off x="-1" y="-1"/>
              <a:ext cx="749195" cy="74919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04" name="1"/>
            <p:cNvSpPr txBox="1"/>
            <p:nvPr/>
          </p:nvSpPr>
          <p:spPr>
            <a:xfrm>
              <a:off x="155435" y="87574"/>
              <a:ext cx="438321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08" name="Овал 12"/>
          <p:cNvGrpSpPr/>
          <p:nvPr/>
        </p:nvGrpSpPr>
        <p:grpSpPr>
          <a:xfrm>
            <a:off x="9112730" y="713848"/>
            <a:ext cx="749195" cy="749195"/>
            <a:chOff x="0" y="0"/>
            <a:chExt cx="749193" cy="749193"/>
          </a:xfrm>
        </p:grpSpPr>
        <p:sp>
          <p:nvSpPr>
            <p:cNvPr id="606" name="Circle"/>
            <p:cNvSpPr/>
            <p:nvPr/>
          </p:nvSpPr>
          <p:spPr>
            <a:xfrm>
              <a:off x="-1" y="-1"/>
              <a:ext cx="749195" cy="74919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07" name="2"/>
            <p:cNvSpPr txBox="1"/>
            <p:nvPr/>
          </p:nvSpPr>
          <p:spPr>
            <a:xfrm>
              <a:off x="155435" y="87574"/>
              <a:ext cx="438320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11" name="Овал 13"/>
          <p:cNvGrpSpPr/>
          <p:nvPr/>
        </p:nvGrpSpPr>
        <p:grpSpPr>
          <a:xfrm>
            <a:off x="6095997" y="3709674"/>
            <a:ext cx="749195" cy="749195"/>
            <a:chOff x="0" y="0"/>
            <a:chExt cx="749193" cy="749193"/>
          </a:xfrm>
        </p:grpSpPr>
        <p:sp>
          <p:nvSpPr>
            <p:cNvPr id="609" name="Circle"/>
            <p:cNvSpPr/>
            <p:nvPr/>
          </p:nvSpPr>
          <p:spPr>
            <a:xfrm>
              <a:off x="-1" y="-1"/>
              <a:ext cx="749195" cy="74919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10" name="3"/>
            <p:cNvSpPr txBox="1"/>
            <p:nvPr/>
          </p:nvSpPr>
          <p:spPr>
            <a:xfrm>
              <a:off x="155435" y="87574"/>
              <a:ext cx="438321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14" name="Овал 14"/>
          <p:cNvGrpSpPr/>
          <p:nvPr/>
        </p:nvGrpSpPr>
        <p:grpSpPr>
          <a:xfrm>
            <a:off x="9112730" y="3705020"/>
            <a:ext cx="749195" cy="749195"/>
            <a:chOff x="0" y="0"/>
            <a:chExt cx="749193" cy="749193"/>
          </a:xfrm>
        </p:grpSpPr>
        <p:sp>
          <p:nvSpPr>
            <p:cNvPr id="612" name="Circle"/>
            <p:cNvSpPr/>
            <p:nvPr/>
          </p:nvSpPr>
          <p:spPr>
            <a:xfrm>
              <a:off x="-1" y="-1"/>
              <a:ext cx="749195" cy="74919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13" name="4"/>
            <p:cNvSpPr txBox="1"/>
            <p:nvPr/>
          </p:nvSpPr>
          <p:spPr>
            <a:xfrm>
              <a:off x="155435" y="87574"/>
              <a:ext cx="438320" cy="57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Движок аниматора</a:t>
            </a:r>
          </a:p>
        </p:txBody>
      </p:sp>
      <p:sp>
        <p:nvSpPr>
          <p:cNvPr id="733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77900" y="1981200"/>
            <a:ext cx="10575301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Рассчитанное значение подается на вход </a:t>
            </a:r>
            <a:r>
              <a:rPr b="1"/>
              <a:t>TypeEvaluator</a:t>
            </a:r>
            <a:r>
              <a:t>. </a:t>
            </a:r>
            <a:r>
              <a:rPr b="1"/>
              <a:t>TypeEvaluator</a:t>
            </a:r>
            <a:r>
              <a:t> определяет как должен меняться объект в процессе анимации относительно времени. В простых случаях это разница конечного и начального значения умноженная на время: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(x2 - x1) * t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(255-0) * 0.25 = 63.75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Получившееся значение записывается в </a:t>
            </a:r>
            <a:r>
              <a:rPr b="1"/>
              <a:t>Animator</a:t>
            </a:r>
            <a:r>
              <a:t> и передается в </a:t>
            </a:r>
            <a:r>
              <a:rPr b="1"/>
              <a:t>Listener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Интерполяторы</a:t>
            </a:r>
          </a:p>
        </p:txBody>
      </p:sp>
      <p:sp>
        <p:nvSpPr>
          <p:cNvPr id="736" name="В SharedPreferences можно хранить следующие типы данных:…"/>
          <p:cNvSpPr txBox="1"/>
          <p:nvPr>
            <p:ph type="body" sz="half" idx="1"/>
          </p:nvPr>
        </p:nvSpPr>
        <p:spPr>
          <a:xfrm>
            <a:off x="905970" y="2038311"/>
            <a:ext cx="6341230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AccelerateInterpolator</a:t>
            </a:r>
            <a:r>
              <a:t>. Определяет функцию с увеличивающейся скоростью. (Исчезновение)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DecelerateInterpolator</a:t>
            </a:r>
            <a:r>
              <a:t>. Определяет функцию с уменьшающейся скоростью. (Появление)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AccelerateDecelerateInterpolator</a:t>
            </a:r>
            <a:r>
              <a:t>. Определяет функцию, скорость которой сначала увеличивается, а потом снижается.</a:t>
            </a:r>
          </a:p>
        </p:txBody>
      </p:sp>
      <p:pic>
        <p:nvPicPr>
          <p:cNvPr id="737" name="interpolator.gif" descr="interpolato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0" y="444500"/>
            <a:ext cx="3048000" cy="5909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Интерполяторы</a:t>
            </a:r>
          </a:p>
        </p:txBody>
      </p:sp>
      <p:sp>
        <p:nvSpPr>
          <p:cNvPr id="740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 Android 5 появились новые интерполяторы, аналогичные перечисленным выше. Считается, что они работают более плавно и естественно: </a:t>
            </a:r>
            <a:r>
              <a:rPr b="1"/>
              <a:t>FastOutLinearInInterpolator</a:t>
            </a:r>
            <a:r>
              <a:t>, </a:t>
            </a:r>
            <a:r>
              <a:rPr b="1"/>
              <a:t>LinearOutSlowInInterpolator</a:t>
            </a:r>
            <a:r>
              <a:t>, </a:t>
            </a:r>
            <a:r>
              <a:rPr b="1"/>
              <a:t>FastOutSlowInInterpolator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ObjectAnimator</a:t>
            </a:r>
          </a:p>
        </p:txBody>
      </p:sp>
      <p:sp>
        <p:nvSpPr>
          <p:cNvPr id="743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ObjectAnimator</a:t>
            </a:r>
            <a:r>
              <a:t> является расширением </a:t>
            </a:r>
            <a:r>
              <a:rPr b="1"/>
              <a:t>ValueAnimator</a:t>
            </a:r>
            <a:r>
              <a:t>. Все свойства </a:t>
            </a:r>
            <a:r>
              <a:rPr b="1"/>
              <a:t>ValueAnimator</a:t>
            </a:r>
            <a:r>
              <a:t> также применимы и к </a:t>
            </a:r>
            <a:r>
              <a:rPr b="1"/>
              <a:t>ObjectAnimator</a:t>
            </a:r>
            <a:r>
              <a:t>. Главным отличием является то, что нам нет необходимости задавать Listener, вместо этого в </a:t>
            </a:r>
            <a:r>
              <a:rPr b="1"/>
              <a:t>ObjectAnimator</a:t>
            </a:r>
            <a:r>
              <a:t> представлено понятие </a:t>
            </a:r>
            <a:r>
              <a:rPr b="1"/>
              <a:t>Property</a:t>
            </a:r>
            <a:r>
              <a:t>, которое отвечает за изменяемый параметр.</a:t>
            </a:r>
          </a:p>
        </p:txBody>
      </p:sp>
      <p:sp>
        <p:nvSpPr>
          <p:cNvPr id="744" name="val yAnimator: ObjectAnimator = ObjectAnimator.ofFloat(circle, Y, circle.y, root.height - circle.height)"/>
          <p:cNvSpPr txBox="1"/>
          <p:nvPr/>
        </p:nvSpPr>
        <p:spPr>
          <a:xfrm>
            <a:off x="893175" y="3828855"/>
            <a:ext cx="8007472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val</a:t>
            </a:r>
            <a:r>
              <a:t> yAnimator: ObjectAnimator = ObjectAnimator.ofFloat(circle, Y, circle.y, root.height - circle.height)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Property</a:t>
            </a:r>
          </a:p>
        </p:txBody>
      </p:sp>
      <p:sp>
        <p:nvSpPr>
          <p:cNvPr id="747" name="public static final Property&lt;View, Float&gt; Y = new FloatProperty&lt;View&gt;(&quot;y&quot;) {…"/>
          <p:cNvSpPr txBox="1"/>
          <p:nvPr/>
        </p:nvSpPr>
        <p:spPr>
          <a:xfrm>
            <a:off x="1016102" y="1806119"/>
            <a:ext cx="6130006" cy="3437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9C27B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3F51B5"/>
                </a:solidFill>
              </a:rPr>
              <a:t>static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3F51B5"/>
                </a:solidFill>
              </a:rPr>
              <a:t>final</a:t>
            </a:r>
            <a:r>
              <a:rPr>
                <a:solidFill>
                  <a:srgbClr val="37474F"/>
                </a:solidFill>
              </a:rPr>
              <a:t> </a:t>
            </a:r>
            <a:r>
              <a:t>Property</a:t>
            </a:r>
            <a:r>
              <a:rPr>
                <a:solidFill>
                  <a:srgbClr val="37474F"/>
                </a:solidFill>
              </a:rPr>
              <a:t>&lt;</a:t>
            </a:r>
            <a:r>
              <a:t>View</a:t>
            </a:r>
            <a:r>
              <a:rPr>
                <a:solidFill>
                  <a:srgbClr val="37474F"/>
                </a:solidFill>
              </a:rPr>
              <a:t>, </a:t>
            </a:r>
            <a:r>
              <a:t>Float</a:t>
            </a:r>
            <a:r>
              <a:rPr>
                <a:solidFill>
                  <a:srgbClr val="37474F"/>
                </a:solidFill>
              </a:rPr>
              <a:t>&gt; </a:t>
            </a:r>
            <a:r>
              <a:t>Y</a:t>
            </a:r>
            <a:r>
              <a:rPr>
                <a:solidFill>
                  <a:srgbClr val="37474F"/>
                </a:solidFill>
              </a:rPr>
              <a:t> = </a:t>
            </a:r>
            <a:r>
              <a:rPr>
                <a:solidFill>
                  <a:srgbClr val="3F51B5"/>
                </a:solidFill>
              </a:rPr>
              <a:t>new</a:t>
            </a:r>
            <a:r>
              <a:rPr>
                <a:solidFill>
                  <a:srgbClr val="37474F"/>
                </a:solidFill>
              </a:rPr>
              <a:t> </a:t>
            </a:r>
            <a:r>
              <a:t>FloatProperty</a:t>
            </a:r>
            <a:r>
              <a:rPr>
                <a:solidFill>
                  <a:srgbClr val="37474F"/>
                </a:solidFill>
              </a:rPr>
              <a:t>&lt;</a:t>
            </a:r>
            <a:r>
              <a:t>View</a:t>
            </a:r>
            <a:r>
              <a:rPr>
                <a:solidFill>
                  <a:srgbClr val="37474F"/>
                </a:solidFill>
              </a:rPr>
              <a:t>&gt;(</a:t>
            </a:r>
            <a:r>
              <a:rPr>
                <a:solidFill>
                  <a:srgbClr val="388E3C"/>
                </a:solidFill>
              </a:rPr>
              <a:t>"y"</a:t>
            </a:r>
            <a:r>
              <a:rPr>
                <a:solidFill>
                  <a:srgbClr val="37474F"/>
                </a:solidFill>
              </a:rPr>
              <a:t>) {</a:t>
            </a:r>
            <a:endParaRPr>
              <a:solidFill>
                <a:srgbClr val="37474F"/>
              </a:solidFill>
            </a:endParaR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@Override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3F51B5"/>
                </a:solidFill>
              </a:rPr>
              <a:t>void</a:t>
            </a:r>
            <a:r>
              <a:t> setValue(</a:t>
            </a:r>
            <a:r>
              <a:rPr>
                <a:solidFill>
                  <a:srgbClr val="9C27B0"/>
                </a:solidFill>
              </a:rPr>
              <a:t>View</a:t>
            </a:r>
            <a:r>
              <a:t> object, </a:t>
            </a:r>
            <a:r>
              <a:rPr>
                <a:solidFill>
                  <a:srgbClr val="3F51B5"/>
                </a:solidFill>
              </a:rPr>
              <a:t>float</a:t>
            </a:r>
            <a:r>
              <a:t> value)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object.setY(value);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}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@Override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9C27B0"/>
                </a:solidFill>
              </a:rPr>
              <a:t>Float</a:t>
            </a:r>
            <a:r>
              <a:t> get(</a:t>
            </a:r>
            <a:r>
              <a:rPr>
                <a:solidFill>
                  <a:srgbClr val="9C27B0"/>
                </a:solidFill>
              </a:rPr>
              <a:t>View</a:t>
            </a:r>
            <a:r>
              <a:t> object) {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</a:t>
            </a:r>
            <a:r>
              <a:rPr>
                <a:solidFill>
                  <a:srgbClr val="3F51B5"/>
                </a:solidFill>
              </a:rPr>
              <a:t>return</a:t>
            </a:r>
            <a:r>
              <a:t> object.getY();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}</a:t>
            </a:r>
          </a:p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Property</a:t>
            </a:r>
          </a:p>
        </p:txBody>
      </p:sp>
      <p:sp>
        <p:nvSpPr>
          <p:cNvPr id="750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с помощью наследника Property:</a:t>
            </a:r>
            <a:endParaRPr b="1"/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ObjectAnimator.ofFloat(circle, Y, circle.y, root.height - circle.height)</a:t>
            </a:r>
            <a:endParaRPr b="1"/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 b="1"/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с помощью строки:</a:t>
            </a:r>
            <a:endParaRPr b="1"/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ObjectAnimator.ofFloat(circle, “y”, circle.y, root.height - circle.height)</a:t>
            </a:r>
            <a:endParaRPr b="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Property</a:t>
            </a:r>
          </a:p>
        </p:txBody>
      </p:sp>
      <p:sp>
        <p:nvSpPr>
          <p:cNvPr id="753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ALPHA;</a:t>
            </a:r>
            <a:endParaRPr b="1"/>
          </a:p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TRANSLATION_X;</a:t>
            </a:r>
            <a:endParaRPr b="1"/>
          </a:p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TRANSLATION_Y;</a:t>
            </a:r>
            <a:endParaRPr b="1"/>
          </a:p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TRANSLATION_Z;</a:t>
            </a:r>
            <a:endParaRPr b="1"/>
          </a:p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X;</a:t>
            </a:r>
            <a:endParaRPr b="1"/>
          </a:p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Y;</a:t>
            </a:r>
            <a:endParaRPr b="1"/>
          </a:p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Z;</a:t>
            </a:r>
            <a:endParaRPr b="1"/>
          </a:p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ROTATION;</a:t>
            </a:r>
            <a:endParaRPr b="1"/>
          </a:p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ROTATION_X;</a:t>
            </a:r>
            <a:endParaRPr b="1"/>
          </a:p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ROTATION_Y;</a:t>
            </a:r>
            <a:endParaRPr b="1"/>
          </a:p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SCALE_X;</a:t>
            </a:r>
            <a:endParaRPr b="1"/>
          </a:p>
          <a:p>
            <a:pPr marL="169645" indent="-169645" defTabSz="859536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1692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SCALE_Y.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ViewPropertyAnimator</a:t>
            </a:r>
          </a:p>
        </p:txBody>
      </p:sp>
      <p:sp>
        <p:nvSpPr>
          <p:cNvPr id="756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ViewPorpertyAnimator</a:t>
            </a:r>
            <a:r>
              <a:t> также работает на основе </a:t>
            </a:r>
            <a:r>
              <a:rPr b="1"/>
              <a:t>ValueAnimator</a:t>
            </a:r>
            <a:r>
              <a:t>. Главный плюс </a:t>
            </a:r>
            <a:r>
              <a:rPr b="1"/>
              <a:t>ViewPorpertyAnimator</a:t>
            </a:r>
            <a:r>
              <a:t> состоит в том, что он предоставляет удобный API для анимации </a:t>
            </a:r>
            <a:r>
              <a:rPr b="1"/>
              <a:t>View</a:t>
            </a:r>
            <a:r>
              <a:t>. В случае анимирования нескольких значений, он может быть незначительно быстрее </a:t>
            </a:r>
            <a:r>
              <a:rPr b="1"/>
              <a:t>ObjectAnimator</a:t>
            </a:r>
            <a:r>
              <a:t>. Минусом является то, что нам нельзя анимировать какие-то свои параметры, можно использовать только те, которые есть в стандартном наборе.</a:t>
            </a:r>
          </a:p>
        </p:txBody>
      </p:sp>
      <p:sp>
        <p:nvSpPr>
          <p:cNvPr id="757" name="val yAnimator: ViewPropertyAnimator = circle.animate()…"/>
          <p:cNvSpPr txBox="1"/>
          <p:nvPr/>
        </p:nvSpPr>
        <p:spPr>
          <a:xfrm>
            <a:off x="918927" y="3999722"/>
            <a:ext cx="5144464" cy="117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val yAnimator: </a:t>
            </a:r>
            <a:r>
              <a:rPr>
                <a:solidFill>
                  <a:srgbClr val="9C27B0"/>
                </a:solidFill>
              </a:rPr>
              <a:t>ViewPropertyAnimator</a:t>
            </a:r>
            <a:r>
              <a:t> = circle.animate()</a:t>
            </a:r>
          </a:p>
          <a:p>
            <a:pPr lvl="8" indent="18288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.x(root.height - circle.height)</a:t>
            </a:r>
          </a:p>
          <a:p>
            <a:pPr lvl="8" indent="18288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.setDuration(ANIMATION_DURATION)</a:t>
            </a:r>
          </a:p>
          <a:p>
            <a:pPr lvl="8" indent="1828800" defTabSz="457200">
              <a:lnSpc>
                <a:spcPts val="4000"/>
              </a:lnSpc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.setInterpolator(interpolator)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Какой аниматор выбрать?</a:t>
            </a:r>
          </a:p>
        </p:txBody>
      </p:sp>
      <p:sp>
        <p:nvSpPr>
          <p:cNvPr id="760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ViewAnimation</a:t>
            </a:r>
            <a:r>
              <a:t>. Устаревший. Лучше не использовать;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DrawableAnimation</a:t>
            </a:r>
            <a:r>
              <a:t>. Использовать только в очень сложных случаях;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ValueAnimator</a:t>
            </a:r>
            <a:r>
              <a:t>. Стоит использовать только в тех случаях, когда нам не удается написать Property;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ObjectAnimator</a:t>
            </a:r>
            <a:r>
              <a:t>. Стоит использовать по возможности всегда;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ViewPropertyAnimator</a:t>
            </a:r>
            <a:r>
              <a:t>. Стоит использовать для простых случаев.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Завершение анимации</a:t>
            </a:r>
          </a:p>
        </p:txBody>
      </p:sp>
      <p:sp>
        <p:nvSpPr>
          <p:cNvPr id="763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1061097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view.clearAnimation(). Для </a:t>
            </a:r>
            <a:r>
              <a:rPr b="1"/>
              <a:t>View animation;</a:t>
            </a:r>
            <a:endParaRPr b="1"/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animator.cancel(). Для </a:t>
            </a:r>
            <a:r>
              <a:rPr b="1"/>
              <a:t>ValueAnimator </a:t>
            </a:r>
            <a:r>
              <a:t>и</a:t>
            </a:r>
            <a:r>
              <a:rPr b="1"/>
              <a:t> ObjectAnimator;</a:t>
            </a:r>
            <a:endParaRPr b="1"/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view.animate().cancel(). Для </a:t>
            </a:r>
            <a:r>
              <a:rPr b="1"/>
              <a:t>ViewPropertyAnimator.</a:t>
            </a:r>
            <a:endParaRPr b="1"/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 b="1"/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 b="1"/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 b="1"/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Activity.onStop();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Fragment.onStop();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View.onDetachFromWidow().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НЕ ПИШИТЕ КАСТОМНЫЕ 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927">
              <a:defRPr sz="4092">
                <a:solidFill>
                  <a:srgbClr val="FF2600"/>
                </a:solidFill>
              </a:defRPr>
            </a:lvl1pPr>
          </a:lstStyle>
          <a:p>
            <a:pPr/>
            <a:r>
              <a:t>НЕ ПИШИТЕ КАСТОМНЫЕ 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LayoutTransition</a:t>
            </a:r>
          </a:p>
        </p:txBody>
      </p:sp>
      <p:sp>
        <p:nvSpPr>
          <p:cNvPr id="766" name="В SharedPreferences можно хранить следующие типы данных:…"/>
          <p:cNvSpPr txBox="1"/>
          <p:nvPr>
            <p:ph type="body" sz="half" idx="1"/>
          </p:nvPr>
        </p:nvSpPr>
        <p:spPr>
          <a:xfrm>
            <a:off x="905970" y="2038311"/>
            <a:ext cx="6103652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LayoutTransition</a:t>
            </a:r>
            <a:r>
              <a:t>(флаг animateLayoutChanges) работает на основе </a:t>
            </a:r>
            <a:r>
              <a:rPr b="1"/>
              <a:t>ValueAnimator</a:t>
            </a:r>
            <a:r>
              <a:t>. Позволяет при изменениях внутри дочерних </a:t>
            </a:r>
            <a:r>
              <a:rPr b="1"/>
              <a:t>View</a:t>
            </a:r>
            <a:r>
              <a:t> анимировать родительский </a:t>
            </a:r>
            <a:r>
              <a:rPr b="1"/>
              <a:t>View</a:t>
            </a:r>
            <a:r>
              <a:t>.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Подходит для простых случаев: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Появление;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Исчезновение;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Изменение размеров.</a:t>
            </a:r>
          </a:p>
        </p:txBody>
      </p:sp>
      <p:sp>
        <p:nvSpPr>
          <p:cNvPr id="767" name="root.setLayoutTransition(new LayoutTransition());"/>
          <p:cNvSpPr txBox="1"/>
          <p:nvPr/>
        </p:nvSpPr>
        <p:spPr>
          <a:xfrm>
            <a:off x="818859" y="5223769"/>
            <a:ext cx="5303450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root</a:t>
            </a:r>
            <a:r>
              <a:rPr>
                <a:solidFill>
                  <a:srgbClr val="D73A49"/>
                </a:solidFill>
              </a:rPr>
              <a:t>.</a:t>
            </a:r>
            <a:r>
              <a:t>setLayoutTransition(</a:t>
            </a:r>
            <a:r>
              <a:rPr>
                <a:solidFill>
                  <a:srgbClr val="D73A49"/>
                </a:solidFill>
              </a:rPr>
              <a:t>new</a:t>
            </a:r>
            <a:r>
              <a:t> LayoutTransition());</a:t>
            </a:r>
          </a:p>
        </p:txBody>
      </p:sp>
      <p:pic>
        <p:nvPicPr>
          <p:cNvPr id="768" name="layout_transition.gif" descr="layout_transi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0" y="444500"/>
            <a:ext cx="3048000" cy="5931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Transition Framework</a:t>
            </a:r>
          </a:p>
        </p:txBody>
      </p:sp>
      <p:sp>
        <p:nvSpPr>
          <p:cNvPr id="771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7637068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Кроме базовых анимаций есть несколько необычных, например </a:t>
            </a:r>
            <a:r>
              <a:rPr b="1"/>
              <a:t>Slide</a:t>
            </a:r>
            <a:r>
              <a:t>. Этот способ анимации заставляет </a:t>
            </a:r>
            <a:r>
              <a:rPr b="1"/>
              <a:t>View </a:t>
            </a:r>
            <a:r>
              <a:t>"прилететь" в заданную позицию: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772" name="TransitionSet transitionSet = new TransitionSet()…"/>
          <p:cNvSpPr txBox="1"/>
          <p:nvPr/>
        </p:nvSpPr>
        <p:spPr>
          <a:xfrm>
            <a:off x="956421" y="3160262"/>
            <a:ext cx="7967740" cy="150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TransitionSet transitionSet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D73A49"/>
                </a:solidFill>
              </a:rPr>
              <a:t>new</a:t>
            </a:r>
            <a:r>
              <a:t> TransitionSet()</a:t>
            </a: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73A49"/>
                </a:solidFill>
              </a:rPr>
              <a:t>.</a:t>
            </a:r>
            <a:r>
              <a:t>addTransition(</a:t>
            </a:r>
            <a:r>
              <a:rPr>
                <a:solidFill>
                  <a:srgbClr val="D73A49"/>
                </a:solidFill>
              </a:rPr>
              <a:t>new</a:t>
            </a:r>
            <a:r>
              <a:t> Fade())</a:t>
            </a: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73A49"/>
                </a:solidFill>
              </a:rPr>
              <a:t>.</a:t>
            </a:r>
            <a:r>
              <a:t>addTransition(</a:t>
            </a:r>
            <a:r>
              <a:rPr>
                <a:solidFill>
                  <a:srgbClr val="D73A49"/>
                </a:solidFill>
              </a:rPr>
              <a:t>new</a:t>
            </a:r>
            <a:r>
              <a:t> Slide();</a:t>
            </a: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TransitionManager</a:t>
            </a:r>
            <a:r>
              <a:rPr>
                <a:solidFill>
                  <a:srgbClr val="D73A49"/>
                </a:solidFill>
              </a:rPr>
              <a:t>.</a:t>
            </a:r>
            <a:r>
              <a:t>beginDelayedTransition(root, transitionSet);</a:t>
            </a:r>
          </a:p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circle2</a:t>
            </a:r>
            <a:r>
              <a:rPr>
                <a:solidFill>
                  <a:srgbClr val="D73A49"/>
                </a:solidFill>
              </a:rPr>
              <a:t>.</a:t>
            </a:r>
            <a:r>
              <a:t>setVisibility(View</a:t>
            </a:r>
            <a:r>
              <a:rPr>
                <a:solidFill>
                  <a:srgbClr val="D73A49"/>
                </a:solidFill>
              </a:rPr>
              <a:t>.</a:t>
            </a:r>
            <a:r>
              <a:rPr>
                <a:solidFill>
                  <a:srgbClr val="005CC5"/>
                </a:solidFill>
              </a:rPr>
              <a:t>VISIBLE</a:t>
            </a:r>
            <a:r>
              <a:t>);</a:t>
            </a:r>
          </a:p>
        </p:txBody>
      </p:sp>
      <p:pic>
        <p:nvPicPr>
          <p:cNvPr id="773" name="slide.gif" descr="sli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0" y="444500"/>
            <a:ext cx="3048000" cy="5972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Что лучше?</a:t>
            </a:r>
          </a:p>
        </p:txBody>
      </p:sp>
      <p:sp>
        <p:nvSpPr>
          <p:cNvPr id="776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LayoutTransition</a:t>
            </a:r>
            <a:r>
              <a:t> стоит использовать для простых иерархий, где анимируется не большое количество элементов и/или для старых версий Android. </a:t>
            </a:r>
            <a:r>
              <a:rPr b="1"/>
              <a:t>Transition Framework</a:t>
            </a:r>
            <a:r>
              <a:t> следует использовать для более сложных случаях и/или для новых версий Android.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Dynamic Animation</a:t>
            </a:r>
          </a:p>
        </p:txBody>
      </p:sp>
      <p:pic>
        <p:nvPicPr>
          <p:cNvPr id="779" name="physics.gif" descr="physic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6422" y="1598259"/>
            <a:ext cx="6899156" cy="4927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FlingAnimation</a:t>
            </a:r>
          </a:p>
        </p:txBody>
      </p:sp>
      <p:sp>
        <p:nvSpPr>
          <p:cNvPr id="782" name="В SharedPreferences можно хранить следующие типы данных:…"/>
          <p:cNvSpPr txBox="1"/>
          <p:nvPr>
            <p:ph type="body" sz="half" idx="1"/>
          </p:nvPr>
        </p:nvSpPr>
        <p:spPr>
          <a:xfrm>
            <a:off x="846029" y="2038311"/>
            <a:ext cx="6444555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FlingAnimation</a:t>
            </a:r>
            <a:r>
              <a:t>. Предназначена для тех случаев, когда пользователь своими жестами инициирует какую-то анимацию, например свайп: когда пользователь поднимает палец, элемент должен сдвинуться примерно с той же самой скоростью, с которой пользователь двигал палец.</a:t>
            </a:r>
          </a:p>
        </p:txBody>
      </p:sp>
      <p:pic>
        <p:nvPicPr>
          <p:cNvPr id="783" name="fling.gif" descr="flin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6170" y="927116"/>
            <a:ext cx="4052374" cy="540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SpringAnimation</a:t>
            </a:r>
          </a:p>
        </p:txBody>
      </p:sp>
      <p:sp>
        <p:nvSpPr>
          <p:cNvPr id="786" name="В SharedPreferences можно хранить следующие типы данных:…"/>
          <p:cNvSpPr txBox="1"/>
          <p:nvPr>
            <p:ph type="body" sz="half" idx="1"/>
          </p:nvPr>
        </p:nvSpPr>
        <p:spPr>
          <a:xfrm>
            <a:off x="846029" y="2038311"/>
            <a:ext cx="6444555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SpringAnimation</a:t>
            </a:r>
            <a:r>
              <a:t>. Анимация отмены действия или возврата к начальному состоянию. Чем-то похожа на пружину.</a:t>
            </a:r>
          </a:p>
        </p:txBody>
      </p:sp>
      <p:pic>
        <p:nvPicPr>
          <p:cNvPr id="787" name="spring.gif" descr="sprin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6200" y="927100"/>
            <a:ext cx="4051300" cy="5401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Прочие анимации</a:t>
            </a:r>
          </a:p>
        </p:txBody>
      </p:sp>
      <p:sp>
        <p:nvSpPr>
          <p:cNvPr id="790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Кроме анимаций, которые могут применяться к любым </a:t>
            </a:r>
            <a:r>
              <a:rPr b="1"/>
              <a:t>View</a:t>
            </a:r>
            <a:r>
              <a:t>, есть анимации, которые предназначены для каких-то определенных ситуаций. Например: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ItemAnimator</a:t>
            </a:r>
            <a:r>
              <a:t>. Этот аниматор работает только в </a:t>
            </a:r>
            <a:r>
              <a:rPr b="1"/>
              <a:t>RecyclerView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AnimatedVectorDrawable</a:t>
            </a:r>
            <a:r>
              <a:t>. Аниматор для работы с векторными изображениями;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Activity</a:t>
            </a:r>
            <a:r>
              <a:t> </a:t>
            </a:r>
            <a:r>
              <a:rPr b="1"/>
              <a:t>Transition</a:t>
            </a:r>
            <a:r>
              <a:t>. Способ анимации между </a:t>
            </a:r>
            <a:r>
              <a:rPr b="1"/>
              <a:t>Activity</a:t>
            </a:r>
            <a:r>
              <a:t>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Fragment Transition</a:t>
            </a:r>
            <a:r>
              <a:t>. Способ анимации между фрагментами.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Android постоянно обновляется и вместе с тем добавляются новые способы анимации объектов. С умом подойдите в выбору способа анимации и следите за обновлениями.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rcRect l="20472" t="26084" r="9290" b="26084"/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Заголовок 1"/>
          <p:cNvSpPr txBox="1"/>
          <p:nvPr>
            <p:ph type="title"/>
          </p:nvPr>
        </p:nvSpPr>
        <p:spPr>
          <a:xfrm>
            <a:off x="603172" y="1119966"/>
            <a:ext cx="7477991" cy="1831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Обработка тачей</a:t>
            </a:r>
          </a:p>
        </p:txBody>
      </p:sp>
      <p:sp>
        <p:nvSpPr>
          <p:cNvPr id="794" name="Овал 3"/>
          <p:cNvSpPr/>
          <p:nvPr/>
        </p:nvSpPr>
        <p:spPr>
          <a:xfrm>
            <a:off x="658812" y="5548707"/>
            <a:ext cx="189329" cy="18932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95" name="Овал 4"/>
          <p:cNvSpPr/>
          <p:nvPr/>
        </p:nvSpPr>
        <p:spPr>
          <a:xfrm>
            <a:off x="1182272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96" name="Овал 5"/>
          <p:cNvSpPr/>
          <p:nvPr/>
        </p:nvSpPr>
        <p:spPr>
          <a:xfrm>
            <a:off x="1705735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97" name="Овал 6"/>
          <p:cNvSpPr/>
          <p:nvPr/>
        </p:nvSpPr>
        <p:spPr>
          <a:xfrm>
            <a:off x="2229194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98" name="Овал 7"/>
          <p:cNvSpPr/>
          <p:nvPr/>
        </p:nvSpPr>
        <p:spPr>
          <a:xfrm>
            <a:off x="2752656" y="5548707"/>
            <a:ext cx="189329" cy="18932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Обработка тачей</a:t>
            </a:r>
          </a:p>
        </p:txBody>
      </p:sp>
      <p:sp>
        <p:nvSpPr>
          <p:cNvPr id="801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MotionEvent</a:t>
            </a:r>
            <a:r>
              <a:t> - это событие касания экрана. </a:t>
            </a:r>
            <a:r>
              <a:rPr b="1"/>
              <a:t>MotionEvent</a:t>
            </a:r>
            <a:r>
              <a:t> работает с любыми способами ввода: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палец;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стилус;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мышь.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В рамках этого урока мы будет рассматривать только касания пальцем.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Обработка тачей</a:t>
            </a:r>
          </a:p>
        </p:txBody>
      </p:sp>
      <p:pic>
        <p:nvPicPr>
          <p:cNvPr id="804" name="motion_event.jpg" descr="motion_ev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1133" y="2038311"/>
            <a:ext cx="6849166" cy="3833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Наследники View</a:t>
            </a:r>
          </a:p>
        </p:txBody>
      </p:sp>
      <p:pic>
        <p:nvPicPr>
          <p:cNvPr id="619" name="hierarchy.png" descr="hierarch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8946" y="2038311"/>
            <a:ext cx="6213541" cy="3596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Обработка тачей</a:t>
            </a:r>
          </a:p>
        </p:txBody>
      </p:sp>
      <p:pic>
        <p:nvPicPr>
          <p:cNvPr id="807" name="handle_event.jpg" descr="handle_ev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3291" y="2272766"/>
            <a:ext cx="6944851" cy="3189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Диспетчеризация нажатий</a:t>
            </a:r>
          </a:p>
        </p:txBody>
      </p:sp>
      <p:pic>
        <p:nvPicPr>
          <p:cNvPr id="810" name="on_touch_event.jpg" descr="on_touch_ev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3380" y="1687584"/>
            <a:ext cx="4384674" cy="4655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Multi touch</a:t>
            </a:r>
          </a:p>
        </p:txBody>
      </p:sp>
      <p:sp>
        <p:nvSpPr>
          <p:cNvPr id="813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Multi touch это события множественного касания. Когда человек использует несколько пальцев одновременно. Для Multi тачей вводятся два новых события: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POINTER_DOWN</a:t>
            </a:r>
            <a:r>
              <a:t>. Прикосновение пальцем;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POINTER_UP</a:t>
            </a:r>
            <a:r>
              <a:t>. Поднятие пальца.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Каждому пальцу назначаются два параметра: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index</a:t>
            </a:r>
            <a:r>
              <a:t>. Порядковый номер пальца. Не привязан к пальцу, один палец может иметь разные индексы в течение одного касания.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b="1"/>
              <a:t>id</a:t>
            </a:r>
            <a:r>
              <a:t>. Идентификатор пальца. Привязан к конкретному пальцу от начала и до конца касания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Multi touch</a:t>
            </a:r>
          </a:p>
        </p:txBody>
      </p:sp>
      <p:pic>
        <p:nvPicPr>
          <p:cNvPr id="816" name="multi_1.jpg" descr="multi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9493" y="1573000"/>
            <a:ext cx="3993013" cy="4280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Multi touch</a:t>
            </a:r>
          </a:p>
        </p:txBody>
      </p:sp>
      <p:pic>
        <p:nvPicPr>
          <p:cNvPr id="819" name="multi_2.jpg" descr="multi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1574800"/>
            <a:ext cx="3987800" cy="4274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Multi touch</a:t>
            </a:r>
          </a:p>
        </p:txBody>
      </p:sp>
      <p:pic>
        <p:nvPicPr>
          <p:cNvPr id="822" name="multi_3.jpg" descr="multi_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1574800"/>
            <a:ext cx="3987800" cy="4274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Multi touch</a:t>
            </a:r>
          </a:p>
        </p:txBody>
      </p:sp>
      <p:pic>
        <p:nvPicPr>
          <p:cNvPr id="825" name="multi_4.jpg" descr="multi_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1574800"/>
            <a:ext cx="3987800" cy="4274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Multi touch</a:t>
            </a:r>
          </a:p>
        </p:txBody>
      </p:sp>
      <p:pic>
        <p:nvPicPr>
          <p:cNvPr id="828" name="multi_5.jpg" descr="multi_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2100" y="1574800"/>
            <a:ext cx="3987800" cy="4274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Отслеживание скорости</a:t>
            </a:r>
          </a:p>
        </p:txBody>
      </p:sp>
      <p:sp>
        <p:nvSpPr>
          <p:cNvPr id="831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Для того, что бы отслеживать скорость перемещения пальцев в Android существует класс </a:t>
            </a:r>
            <a:r>
              <a:rPr b="1"/>
              <a:t>VelocityTracker</a:t>
            </a:r>
            <a:r>
              <a:t>. Работа с ним чем-то похожа на работу с </a:t>
            </a:r>
            <a:r>
              <a:rPr b="1"/>
              <a:t>MotionEvent</a:t>
            </a:r>
            <a:r>
              <a:t> - объекты тоже находятся в пуле и для получения </a:t>
            </a:r>
            <a:r>
              <a:rPr b="1"/>
              <a:t>VelocityTracker</a:t>
            </a:r>
            <a:r>
              <a:t> необходимо вызвать метод </a:t>
            </a:r>
            <a:r>
              <a:rPr b="1"/>
              <a:t>obtain</a:t>
            </a:r>
            <a:r>
              <a:t>: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Что бы </a:t>
            </a:r>
            <a:r>
              <a:rPr b="1"/>
              <a:t>VelocityTracker</a:t>
            </a:r>
            <a:r>
              <a:t> понимал как пользователь передвигает пальцы, необходимо все </a:t>
            </a:r>
            <a:r>
              <a:rPr b="1"/>
              <a:t>MotionEvent</a:t>
            </a:r>
            <a:r>
              <a:t> передавать в метод </a:t>
            </a:r>
            <a:r>
              <a:rPr b="1"/>
              <a:t>addMovement</a:t>
            </a:r>
            <a:r>
              <a:t>: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832" name="vt = VelocityTracker.obtain()"/>
          <p:cNvSpPr txBox="1"/>
          <p:nvPr/>
        </p:nvSpPr>
        <p:spPr>
          <a:xfrm>
            <a:off x="948257" y="2961934"/>
            <a:ext cx="31197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vt </a:t>
            </a:r>
            <a:r>
              <a:rPr>
                <a:solidFill>
                  <a:srgbClr val="D73A49"/>
                </a:solidFill>
              </a:rPr>
              <a:t>=</a:t>
            </a:r>
            <a:r>
              <a:t> VelocityTracker</a:t>
            </a:r>
            <a:r>
              <a:rPr>
                <a:solidFill>
                  <a:srgbClr val="D73A49"/>
                </a:solidFill>
              </a:rPr>
              <a:t>.</a:t>
            </a:r>
            <a:r>
              <a:t>obtain()</a:t>
            </a:r>
          </a:p>
        </p:txBody>
      </p:sp>
      <p:sp>
        <p:nvSpPr>
          <p:cNvPr id="833" name="vt.addMovement(event)"/>
          <p:cNvSpPr txBox="1"/>
          <p:nvPr/>
        </p:nvSpPr>
        <p:spPr>
          <a:xfrm>
            <a:off x="924040" y="4408800"/>
            <a:ext cx="228784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vt</a:t>
            </a:r>
            <a:r>
              <a:rPr>
                <a:solidFill>
                  <a:srgbClr val="D73A49"/>
                </a:solidFill>
              </a:rPr>
              <a:t>.</a:t>
            </a:r>
            <a:r>
              <a:t>addMovement(event)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Отслеживание скорости</a:t>
            </a:r>
          </a:p>
        </p:txBody>
      </p:sp>
      <p:sp>
        <p:nvSpPr>
          <p:cNvPr id="836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Когда мы захотим получить текущую скорость перемещения, нужно вызвать метод: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Что такое </a:t>
            </a:r>
            <a:r>
              <a:rPr b="1"/>
              <a:t>VELOCITY_UNITS</a:t>
            </a:r>
            <a:r>
              <a:t>? Это то количество пикселей, относительно которых будет считаться скорость. Например, если </a:t>
            </a:r>
            <a:r>
              <a:rPr b="1"/>
              <a:t>VELOCITY_UNITS = 1000</a:t>
            </a:r>
            <a:r>
              <a:t>, то скорость будет измеряться в том, сколько тысяч пикселей в секунду проходит палец на экране.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После работы, нужно не забывать утилизировать объект вызовом: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837" name="vt.computeCurrentVelocity(VELOCITY_UNITS)"/>
          <p:cNvSpPr txBox="1"/>
          <p:nvPr/>
        </p:nvSpPr>
        <p:spPr>
          <a:xfrm>
            <a:off x="915163" y="2538412"/>
            <a:ext cx="43675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vt</a:t>
            </a:r>
            <a:r>
              <a:rPr>
                <a:solidFill>
                  <a:srgbClr val="D73A49"/>
                </a:solidFill>
              </a:rPr>
              <a:t>.</a:t>
            </a:r>
            <a:r>
              <a:t>computeCurrentVelocity(</a:t>
            </a:r>
            <a:r>
              <a:rPr>
                <a:solidFill>
                  <a:srgbClr val="005CC5"/>
                </a:solidFill>
              </a:rPr>
              <a:t>VELOCITY_UNITS</a:t>
            </a:r>
            <a:r>
              <a:t>)</a:t>
            </a:r>
          </a:p>
        </p:txBody>
      </p:sp>
      <p:sp>
        <p:nvSpPr>
          <p:cNvPr id="838" name="vt.recycle()"/>
          <p:cNvSpPr txBox="1"/>
          <p:nvPr/>
        </p:nvSpPr>
        <p:spPr>
          <a:xfrm>
            <a:off x="960403" y="4912076"/>
            <a:ext cx="1351973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vt</a:t>
            </a:r>
            <a:r>
              <a:rPr>
                <a:solidFill>
                  <a:srgbClr val="D73A49"/>
                </a:solidFill>
              </a:rPr>
              <a:t>.</a:t>
            </a:r>
            <a:r>
              <a:t>recycle()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Жизненный цикл View</a:t>
            </a:r>
          </a:p>
        </p:txBody>
      </p:sp>
      <p:pic>
        <p:nvPicPr>
          <p:cNvPr id="622" name="live_cycle.png" descr="live_cyc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0849" y="1813308"/>
            <a:ext cx="6798426" cy="461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Отслеживание скорости</a:t>
            </a:r>
          </a:p>
        </p:txBody>
      </p:sp>
      <p:sp>
        <p:nvSpPr>
          <p:cNvPr id="841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05970" y="2038311"/>
            <a:ext cx="10800324" cy="4401253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OnDown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OnFling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OnLongPress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OnScroll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onShowPress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onSingleTapUp</a:t>
            </a:r>
          </a:p>
          <a:p>
            <a:pPr marL="180473" indent="-180473">
              <a:lnSpc>
                <a:spcPct val="90000"/>
              </a:lnSpc>
              <a:buSzPct val="100000"/>
              <a:buChar char="•"/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Пример: свайп для удаления</a:t>
            </a:r>
          </a:p>
        </p:txBody>
      </p:sp>
      <p:pic>
        <p:nvPicPr>
          <p:cNvPr id="844" name="cat.gif" descr="ca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0716" y="1948407"/>
            <a:ext cx="381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Заголовок 3"/>
          <p:cNvSpPr txBox="1"/>
          <p:nvPr>
            <p:ph type="title"/>
          </p:nvPr>
        </p:nvSpPr>
        <p:spPr>
          <a:xfrm>
            <a:off x="620711" y="583317"/>
            <a:ext cx="5475291" cy="2742290"/>
          </a:xfrm>
          <a:prstGeom prst="rect">
            <a:avLst/>
          </a:prstGeom>
        </p:spPr>
        <p:txBody>
          <a:bodyPr anchor="t"/>
          <a:lstStyle/>
          <a:p>
            <a:pPr/>
            <a:r>
              <a:t>Спасибо за внимание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Constructor</a:t>
            </a:r>
          </a:p>
        </p:txBody>
      </p:sp>
      <p:sp>
        <p:nvSpPr>
          <p:cNvPr id="625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Создание View из кода:</a:t>
            </a:r>
          </a:p>
          <a:p>
            <a:pPr>
              <a:lnSpc>
                <a:spcPct val="90000"/>
              </a:lnSpc>
              <a:defRPr b="1"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9C27B0"/>
                </a:solidFill>
              </a:rPr>
              <a:t>CustomView</a:t>
            </a:r>
            <a:r>
              <a:t>(</a:t>
            </a:r>
            <a:r>
              <a:rPr>
                <a:solidFill>
                  <a:srgbClr val="9C27B0"/>
                </a:solidFill>
              </a:rPr>
              <a:t>Context</a:t>
            </a:r>
            <a:r>
              <a:t> context);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Создание View из XML:</a:t>
            </a:r>
          </a:p>
          <a:p>
            <a:pPr>
              <a:lnSpc>
                <a:spcPct val="90000"/>
              </a:lnSpc>
              <a:defRPr b="1"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9C27B0"/>
                </a:solidFill>
              </a:rPr>
              <a:t>CustomView</a:t>
            </a:r>
            <a:r>
              <a:t>(</a:t>
            </a:r>
            <a:r>
              <a:rPr>
                <a:solidFill>
                  <a:srgbClr val="9C27B0"/>
                </a:solidFill>
              </a:rPr>
              <a:t>Context</a:t>
            </a:r>
            <a:r>
              <a:t> context, @Nullable </a:t>
            </a:r>
            <a:r>
              <a:rPr>
                <a:solidFill>
                  <a:srgbClr val="9C27B0"/>
                </a:solidFill>
              </a:rPr>
              <a:t>AttributeSet</a:t>
            </a:r>
            <a:r>
              <a:t> attrs);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red Preferences"/>
          <p:cNvSpPr txBox="1"/>
          <p:nvPr>
            <p:ph type="title"/>
          </p:nvPr>
        </p:nvSpPr>
        <p:spPr>
          <a:xfrm>
            <a:off x="677332" y="692150"/>
            <a:ext cx="10855857" cy="644243"/>
          </a:xfrm>
          <a:prstGeom prst="rect">
            <a:avLst/>
          </a:prstGeom>
        </p:spPr>
        <p:txBody>
          <a:bodyPr/>
          <a:lstStyle/>
          <a:p>
            <a:pPr/>
            <a:r>
              <a:t>Constructor</a:t>
            </a:r>
          </a:p>
        </p:txBody>
      </p:sp>
      <p:sp>
        <p:nvSpPr>
          <p:cNvPr id="628" name="В SharedPreferences можно хранить следующие типы данных:…"/>
          <p:cNvSpPr txBox="1"/>
          <p:nvPr>
            <p:ph type="body" idx="1"/>
          </p:nvPr>
        </p:nvSpPr>
        <p:spPr>
          <a:xfrm>
            <a:off x="982568" y="1978549"/>
            <a:ext cx="10575301" cy="4401254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Создание View из XML со стилем из темы:</a:t>
            </a:r>
          </a:p>
          <a:p>
            <a:pPr>
              <a:lnSpc>
                <a:spcPct val="90000"/>
              </a:lnSpc>
              <a:defRPr b="1"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9C27B0"/>
                </a:solidFill>
              </a:rPr>
              <a:t>CustomView</a:t>
            </a:r>
            <a:r>
              <a:t>(</a:t>
            </a:r>
            <a:r>
              <a:rPr>
                <a:solidFill>
                  <a:srgbClr val="9C27B0"/>
                </a:solidFill>
              </a:rPr>
              <a:t>Context</a:t>
            </a:r>
            <a:r>
              <a:t> context, @Nullable </a:t>
            </a:r>
            <a:r>
              <a:rPr>
                <a:solidFill>
                  <a:srgbClr val="9C27B0"/>
                </a:solidFill>
              </a:rPr>
              <a:t>AttributeSet</a:t>
            </a:r>
            <a:r>
              <a:t> attrs,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defStyleAttr);</a:t>
            </a: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Создание View из XML со стилем из темы и/или с ресурсом стиля</a:t>
            </a:r>
          </a:p>
          <a:p>
            <a:pPr>
              <a:lnSpc>
                <a:spcPct val="90000"/>
              </a:lnSpc>
              <a:defRPr sz="1800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3F51B5"/>
                </a:solidFill>
              </a:rPr>
              <a:t>public</a:t>
            </a:r>
            <a:r>
              <a:t> </a:t>
            </a:r>
            <a:r>
              <a:rPr>
                <a:solidFill>
                  <a:srgbClr val="9C27B0"/>
                </a:solidFill>
              </a:rPr>
              <a:t>CustomView</a:t>
            </a:r>
            <a:r>
              <a:t>(</a:t>
            </a:r>
            <a:r>
              <a:rPr>
                <a:solidFill>
                  <a:srgbClr val="9C27B0"/>
                </a:solidFill>
              </a:rPr>
              <a:t>Context</a:t>
            </a:r>
            <a:r>
              <a:t> context, @Nullable </a:t>
            </a:r>
            <a:r>
              <a:rPr>
                <a:solidFill>
                  <a:srgbClr val="9C27B0"/>
                </a:solidFill>
              </a:rPr>
              <a:t>AttributeSet</a:t>
            </a:r>
            <a:r>
              <a:t> attrs,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defStyleAttr, </a:t>
            </a:r>
            <a:r>
              <a:rPr>
                <a:solidFill>
                  <a:srgbClr val="3F51B5"/>
                </a:solidFill>
              </a:rPr>
              <a:t>int</a:t>
            </a:r>
            <a:r>
              <a:t> defStyleRes);</a:t>
            </a: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1" marL="0" indent="228600" defTabSz="457200">
              <a:lnSpc>
                <a:spcPts val="4000"/>
              </a:lnSpc>
              <a:spcBef>
                <a:spcPts val="0"/>
              </a:spcBef>
              <a:buSzTx/>
              <a:buNone/>
              <a:defRPr sz="15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Последний конструктор добавлен в sdk версии 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New 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00FF"/>
      </a:hlink>
      <a:folHlink>
        <a:srgbClr val="FF00FF"/>
      </a:folHlink>
    </a:clrScheme>
    <a:fontScheme name="VK New Color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VK New 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New 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00FF"/>
      </a:hlink>
      <a:folHlink>
        <a:srgbClr val="FF00FF"/>
      </a:folHlink>
    </a:clrScheme>
    <a:fontScheme name="VK New Color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VK New 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